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Lst>
  <p:sldSz cy="5143500" cx="9144000"/>
  <p:notesSz cx="6858000" cy="9144000"/>
  <p:embeddedFontLst>
    <p:embeddedFont>
      <p:font typeface="Playfair Display"/>
      <p:regular r:id="rId16"/>
      <p:bold r:id="rId17"/>
      <p:italic r:id="rId18"/>
      <p:boldItalic r:id="rId19"/>
    </p:embeddedFont>
    <p:embeddedFont>
      <p:font typeface="Noto Sans Symbols"/>
      <p:regular r:id="rId20"/>
      <p:bold r:id="rId21"/>
    </p:embeddedFont>
    <p:embeddedFont>
      <p:font typeface="Helvetica Neue"/>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BEFAE8-1384-49F7-BAE7-D17EAA2F33CF}">
  <a:tblStyle styleId="{CFBEFAE8-1384-49F7-BAE7-D17EAA2F33CF}" styleName="Table_0">
    <a:wholeTbl>
      <a:tcTxStyle b="off" i="off">
        <a:font>
          <a:latin typeface="Calibri"/>
          <a:ea typeface="Calibri"/>
          <a:cs typeface="Calibri"/>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otoSansSymbols-regular.fntdata"/><Relationship Id="rId22" Type="http://schemas.openxmlformats.org/officeDocument/2006/relationships/font" Target="fonts/HelveticaNeue-regular.fntdata"/><Relationship Id="rId21" Type="http://schemas.openxmlformats.org/officeDocument/2006/relationships/font" Target="fonts/NotoSansSymbols-bold.fntdata"/><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5" Type="http://schemas.openxmlformats.org/officeDocument/2006/relationships/font" Target="fonts/HelveticaNeue-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font" Target="fonts/PlayfairDisplay-bold.fntdata"/><Relationship Id="rId16" Type="http://schemas.openxmlformats.org/officeDocument/2006/relationships/font" Target="fonts/PlayfairDisplay-regular.fntdata"/><Relationship Id="rId19" Type="http://schemas.openxmlformats.org/officeDocument/2006/relationships/font" Target="fonts/PlayfairDisplay-boldItalic.fntdata"/><Relationship Id="rId18" Type="http://schemas.openxmlformats.org/officeDocument/2006/relationships/font" Target="fonts/PlayfairDisplay-italic.fntdata"/></Relationships>
</file>

<file path=ppt/media/image1.png>
</file>

<file path=ppt/media/image2.png>
</file>

<file path=ppt/media/image3.jpg>
</file>

<file path=ppt/media/image4.jp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2ea2589868_0_1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7" name="Google Shape;147;g22ea2589868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2ea2589868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2ea2589868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7d246280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7d246280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7d246280a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7d246280a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2ea2589868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2ea2589868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7b74dcae3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7b74dcae3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43b82643e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43b82643e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showMasterSp="0" type="obj">
  <p:cSld name="OBJECT">
    <p:spTree>
      <p:nvGrpSpPr>
        <p:cNvPr id="59" name="Shape 59"/>
        <p:cNvGrpSpPr/>
        <p:nvPr/>
      </p:nvGrpSpPr>
      <p:grpSpPr>
        <a:xfrm>
          <a:off x="0" y="0"/>
          <a:ext cx="0" cy="0"/>
          <a:chOff x="0" y="0"/>
          <a:chExt cx="0" cy="0"/>
        </a:xfrm>
      </p:grpSpPr>
      <p:sp>
        <p:nvSpPr>
          <p:cNvPr id="60" name="Google Shape;60;p14"/>
          <p:cNvSpPr txBox="1"/>
          <p:nvPr>
            <p:ph idx="11" type="ftr"/>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61" name="Google Shape;61;p14"/>
          <p:cNvSpPr txBox="1"/>
          <p:nvPr>
            <p:ph idx="10" type="dt"/>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62" name="Google Shape;62;p14"/>
          <p:cNvSpPr txBox="1"/>
          <p:nvPr>
            <p:ph idx="12" type="sldNum"/>
          </p:nvPr>
        </p:nvSpPr>
        <p:spPr>
          <a:xfrm>
            <a:off x="0" y="0"/>
            <a:ext cx="2250000" cy="22500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3" name="Shape 63"/>
        <p:cNvGrpSpPr/>
        <p:nvPr/>
      </p:nvGrpSpPr>
      <p:grpSpPr>
        <a:xfrm>
          <a:off x="0" y="0"/>
          <a:ext cx="0" cy="0"/>
          <a:chOff x="0" y="0"/>
          <a:chExt cx="0" cy="0"/>
        </a:xfrm>
      </p:grpSpPr>
      <p:sp>
        <p:nvSpPr>
          <p:cNvPr id="64" name="Google Shape;64;p15"/>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65" name="Google Shape;65;p15"/>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66" name="Google Shape;66;p15"/>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
        <p:nvSpPr>
          <p:cNvPr id="67" name="Google Shape;67;p15"/>
          <p:cNvSpPr txBox="1"/>
          <p:nvPr>
            <p:ph type="title"/>
          </p:nvPr>
        </p:nvSpPr>
        <p:spPr>
          <a:xfrm>
            <a:off x="1233055" y="0"/>
            <a:ext cx="6151500" cy="457200"/>
          </a:xfrm>
          <a:prstGeom prst="rect">
            <a:avLst/>
          </a:prstGeom>
          <a:solidFill>
            <a:srgbClr val="C4E0B2"/>
          </a:solid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SzPts val="1100"/>
              <a:buNone/>
              <a:defRPr b="1" sz="2100">
                <a:solidFill>
                  <a:srgbClr val="C00000"/>
                </a:solidFill>
                <a:latin typeface="Trebuchet MS"/>
                <a:ea typeface="Trebuchet MS"/>
                <a:cs typeface="Trebuchet MS"/>
                <a:sym typeface="Trebuchet MS"/>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8" name="Shape 68"/>
        <p:cNvGrpSpPr/>
        <p:nvPr/>
      </p:nvGrpSpPr>
      <p:grpSpPr>
        <a:xfrm>
          <a:off x="0" y="0"/>
          <a:ext cx="0" cy="0"/>
          <a:chOff x="0" y="0"/>
          <a:chExt cx="0" cy="0"/>
        </a:xfrm>
      </p:grpSpPr>
      <p:sp>
        <p:nvSpPr>
          <p:cNvPr id="69" name="Google Shape;69;p16"/>
          <p:cNvSpPr txBox="1"/>
          <p:nvPr>
            <p:ph type="title"/>
          </p:nvPr>
        </p:nvSpPr>
        <p:spPr>
          <a:xfrm>
            <a:off x="1233055" y="0"/>
            <a:ext cx="6151500" cy="457200"/>
          </a:xfrm>
          <a:prstGeom prst="rect">
            <a:avLst/>
          </a:prstGeom>
          <a:solidFill>
            <a:srgbClr val="FEE599"/>
          </a:solid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SzPts val="1100"/>
              <a:buNone/>
              <a:defRPr b="1" sz="2100">
                <a:solidFill>
                  <a:srgbClr val="C00000"/>
                </a:solidFill>
                <a:latin typeface="Trebuchet MS"/>
                <a:ea typeface="Trebuchet MS"/>
                <a:cs typeface="Trebuchet MS"/>
                <a:sym typeface="Trebuchet MS"/>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70" name="Google Shape;70;p16"/>
          <p:cNvSpPr txBox="1"/>
          <p:nvPr>
            <p:ph idx="1" type="body"/>
          </p:nvPr>
        </p:nvSpPr>
        <p:spPr>
          <a:xfrm>
            <a:off x="297872" y="713509"/>
            <a:ext cx="8631600" cy="4225800"/>
          </a:xfrm>
          <a:prstGeom prst="rect">
            <a:avLst/>
          </a:prstGeom>
          <a:noFill/>
          <a:ln>
            <a:noFill/>
          </a:ln>
        </p:spPr>
        <p:txBody>
          <a:bodyPr anchorCtr="0" anchor="t" bIns="34275" lIns="68575" spcFirstLastPara="1" rIns="68575" wrap="square" tIns="34275">
            <a:noAutofit/>
          </a:bodyPr>
          <a:lstStyle>
            <a:lvl1pPr indent="-330200" lvl="0" marL="457200" rtl="0" algn="l">
              <a:lnSpc>
                <a:spcPct val="90000"/>
              </a:lnSpc>
              <a:spcBef>
                <a:spcPts val="600"/>
              </a:spcBef>
              <a:spcAft>
                <a:spcPts val="0"/>
              </a:spcAft>
              <a:buClr>
                <a:srgbClr val="002060"/>
              </a:buClr>
              <a:buSzPts val="1600"/>
              <a:buChar char="•"/>
              <a:defRPr>
                <a:solidFill>
                  <a:srgbClr val="002060"/>
                </a:solidFill>
                <a:latin typeface="Trebuchet MS"/>
                <a:ea typeface="Trebuchet MS"/>
                <a:cs typeface="Trebuchet MS"/>
                <a:sym typeface="Trebuchet MS"/>
              </a:defRPr>
            </a:lvl1pPr>
            <a:lvl2pPr indent="-361950" lvl="1" marL="914400" rtl="0" algn="l">
              <a:lnSpc>
                <a:spcPct val="90000"/>
              </a:lnSpc>
              <a:spcBef>
                <a:spcPts val="300"/>
              </a:spcBef>
              <a:spcAft>
                <a:spcPts val="0"/>
              </a:spcAft>
              <a:buClr>
                <a:srgbClr val="002060"/>
              </a:buClr>
              <a:buSzPts val="2100"/>
              <a:buChar char="•"/>
              <a:defRPr>
                <a:solidFill>
                  <a:srgbClr val="002060"/>
                </a:solidFill>
                <a:latin typeface="Trebuchet MS"/>
                <a:ea typeface="Trebuchet MS"/>
                <a:cs typeface="Trebuchet MS"/>
                <a:sym typeface="Trebuchet MS"/>
              </a:defRPr>
            </a:lvl2pPr>
            <a:lvl3pPr indent="-298450" lvl="2" marL="1371600" rtl="0" algn="l">
              <a:lnSpc>
                <a:spcPct val="90000"/>
              </a:lnSpc>
              <a:spcBef>
                <a:spcPts val="300"/>
              </a:spcBef>
              <a:spcAft>
                <a:spcPts val="0"/>
              </a:spcAft>
              <a:buClr>
                <a:srgbClr val="002060"/>
              </a:buClr>
              <a:buSzPts val="1100"/>
              <a:buChar char="•"/>
              <a:defRPr>
                <a:solidFill>
                  <a:srgbClr val="002060"/>
                </a:solidFill>
                <a:latin typeface="Trebuchet MS"/>
                <a:ea typeface="Trebuchet MS"/>
                <a:cs typeface="Trebuchet MS"/>
                <a:sym typeface="Trebuchet MS"/>
              </a:defRPr>
            </a:lvl3pPr>
            <a:lvl4pPr indent="-292100" lvl="3" marL="1828800" rtl="0" algn="l">
              <a:lnSpc>
                <a:spcPct val="90000"/>
              </a:lnSpc>
              <a:spcBef>
                <a:spcPts val="300"/>
              </a:spcBef>
              <a:spcAft>
                <a:spcPts val="0"/>
              </a:spcAft>
              <a:buClr>
                <a:srgbClr val="002060"/>
              </a:buClr>
              <a:buSzPts val="1000"/>
              <a:buChar char="•"/>
              <a:defRPr>
                <a:solidFill>
                  <a:srgbClr val="002060"/>
                </a:solidFill>
                <a:latin typeface="Trebuchet MS"/>
                <a:ea typeface="Trebuchet MS"/>
                <a:cs typeface="Trebuchet MS"/>
                <a:sym typeface="Trebuchet MS"/>
              </a:defRPr>
            </a:lvl4pPr>
            <a:lvl5pPr indent="-292100" lvl="4" marL="2286000" rtl="0" algn="l">
              <a:lnSpc>
                <a:spcPct val="90000"/>
              </a:lnSpc>
              <a:spcBef>
                <a:spcPts val="300"/>
              </a:spcBef>
              <a:spcAft>
                <a:spcPts val="0"/>
              </a:spcAft>
              <a:buClr>
                <a:srgbClr val="002060"/>
              </a:buClr>
              <a:buSzPts val="1000"/>
              <a:buChar char="•"/>
              <a:defRPr>
                <a:solidFill>
                  <a:srgbClr val="002060"/>
                </a:solidFill>
                <a:latin typeface="Trebuchet MS"/>
                <a:ea typeface="Trebuchet MS"/>
                <a:cs typeface="Trebuchet MS"/>
                <a:sym typeface="Trebuchet MS"/>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type="blank">
  <p:cSld name="BLANK">
    <p:spTree>
      <p:nvGrpSpPr>
        <p:cNvPr id="71" name="Shape 71"/>
        <p:cNvGrpSpPr/>
        <p:nvPr/>
      </p:nvGrpSpPr>
      <p:grpSpPr>
        <a:xfrm>
          <a:off x="0" y="0"/>
          <a:ext cx="0" cy="0"/>
          <a:chOff x="0" y="0"/>
          <a:chExt cx="0" cy="0"/>
        </a:xfrm>
      </p:grpSpPr>
      <p:sp>
        <p:nvSpPr>
          <p:cNvPr id="72" name="Google Shape;72;p17"/>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73" name="Google Shape;73;p17"/>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74" name="Google Shape;74;p17"/>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5" name="Shape 75"/>
        <p:cNvGrpSpPr/>
        <p:nvPr/>
      </p:nvGrpSpPr>
      <p:grpSpPr>
        <a:xfrm>
          <a:off x="0" y="0"/>
          <a:ext cx="0" cy="0"/>
          <a:chOff x="0" y="0"/>
          <a:chExt cx="0" cy="0"/>
        </a:xfrm>
      </p:grpSpPr>
      <p:sp>
        <p:nvSpPr>
          <p:cNvPr id="76" name="Google Shape;76;p18"/>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rtl="0" algn="ctr">
              <a:lnSpc>
                <a:spcPct val="90000"/>
              </a:lnSpc>
              <a:spcBef>
                <a:spcPts val="0"/>
              </a:spcBef>
              <a:spcAft>
                <a:spcPts val="0"/>
              </a:spcAft>
              <a:buSzPts val="1100"/>
              <a:buNone/>
              <a:defRPr sz="3400"/>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77" name="Google Shape;77;p18"/>
          <p:cNvSpPr txBox="1"/>
          <p:nvPr>
            <p:ph idx="1" type="subTitle"/>
          </p:nvPr>
        </p:nvSpPr>
        <p:spPr>
          <a:xfrm>
            <a:off x="1143000" y="2701529"/>
            <a:ext cx="6858000" cy="1241700"/>
          </a:xfrm>
          <a:prstGeom prst="rect">
            <a:avLst/>
          </a:prstGeom>
          <a:noFill/>
          <a:ln>
            <a:noFill/>
          </a:ln>
        </p:spPr>
        <p:txBody>
          <a:bodyPr anchorCtr="0" anchor="t" bIns="34275" lIns="68575" spcFirstLastPara="1" rIns="68575" wrap="square" tIns="34275">
            <a:noAutofit/>
          </a:bodyPr>
          <a:lstStyle>
            <a:lvl1pPr lvl="0" rtl="0" algn="ctr">
              <a:lnSpc>
                <a:spcPct val="90000"/>
              </a:lnSpc>
              <a:spcBef>
                <a:spcPts val="600"/>
              </a:spcBef>
              <a:spcAft>
                <a:spcPts val="0"/>
              </a:spcAft>
              <a:buClr>
                <a:schemeClr val="dk1"/>
              </a:buClr>
              <a:buSzPts val="1400"/>
              <a:buNone/>
              <a:defRPr sz="1400"/>
            </a:lvl1pPr>
            <a:lvl2pPr lvl="1" rtl="0" algn="ctr">
              <a:lnSpc>
                <a:spcPct val="90000"/>
              </a:lnSpc>
              <a:spcBef>
                <a:spcPts val="300"/>
              </a:spcBef>
              <a:spcAft>
                <a:spcPts val="0"/>
              </a:spcAft>
              <a:buClr>
                <a:schemeClr val="dk1"/>
              </a:buClr>
              <a:buSzPts val="1100"/>
              <a:buNone/>
              <a:defRPr sz="1100"/>
            </a:lvl2pPr>
            <a:lvl3pPr lvl="2" rtl="0" algn="ctr">
              <a:lnSpc>
                <a:spcPct val="90000"/>
              </a:lnSpc>
              <a:spcBef>
                <a:spcPts val="300"/>
              </a:spcBef>
              <a:spcAft>
                <a:spcPts val="0"/>
              </a:spcAft>
              <a:buClr>
                <a:schemeClr val="dk1"/>
              </a:buClr>
              <a:buSzPts val="1000"/>
              <a:buNone/>
              <a:defRPr sz="1000"/>
            </a:lvl3pPr>
            <a:lvl4pPr lvl="3" rtl="0" algn="ctr">
              <a:lnSpc>
                <a:spcPct val="90000"/>
              </a:lnSpc>
              <a:spcBef>
                <a:spcPts val="300"/>
              </a:spcBef>
              <a:spcAft>
                <a:spcPts val="0"/>
              </a:spcAft>
              <a:buClr>
                <a:schemeClr val="dk1"/>
              </a:buClr>
              <a:buSzPts val="900"/>
              <a:buNone/>
              <a:defRPr sz="900"/>
            </a:lvl4pPr>
            <a:lvl5pPr lvl="4" rtl="0" algn="ctr">
              <a:lnSpc>
                <a:spcPct val="90000"/>
              </a:lnSpc>
              <a:spcBef>
                <a:spcPts val="300"/>
              </a:spcBef>
              <a:spcAft>
                <a:spcPts val="0"/>
              </a:spcAft>
              <a:buClr>
                <a:schemeClr val="dk1"/>
              </a:buClr>
              <a:buSzPts val="900"/>
              <a:buNone/>
              <a:defRPr sz="900"/>
            </a:lvl5pPr>
            <a:lvl6pPr lvl="5" rtl="0" algn="ctr">
              <a:lnSpc>
                <a:spcPct val="90000"/>
              </a:lnSpc>
              <a:spcBef>
                <a:spcPts val="300"/>
              </a:spcBef>
              <a:spcAft>
                <a:spcPts val="0"/>
              </a:spcAft>
              <a:buClr>
                <a:schemeClr val="dk1"/>
              </a:buClr>
              <a:buSzPts val="900"/>
              <a:buNone/>
              <a:defRPr sz="900"/>
            </a:lvl6pPr>
            <a:lvl7pPr lvl="6" rtl="0" algn="ctr">
              <a:lnSpc>
                <a:spcPct val="90000"/>
              </a:lnSpc>
              <a:spcBef>
                <a:spcPts val="300"/>
              </a:spcBef>
              <a:spcAft>
                <a:spcPts val="0"/>
              </a:spcAft>
              <a:buClr>
                <a:schemeClr val="dk1"/>
              </a:buClr>
              <a:buSzPts val="900"/>
              <a:buNone/>
              <a:defRPr sz="900"/>
            </a:lvl7pPr>
            <a:lvl8pPr lvl="7" rtl="0" algn="ctr">
              <a:lnSpc>
                <a:spcPct val="90000"/>
              </a:lnSpc>
              <a:spcBef>
                <a:spcPts val="300"/>
              </a:spcBef>
              <a:spcAft>
                <a:spcPts val="0"/>
              </a:spcAft>
              <a:buClr>
                <a:schemeClr val="dk1"/>
              </a:buClr>
              <a:buSzPts val="900"/>
              <a:buNone/>
              <a:defRPr sz="900"/>
            </a:lvl8pPr>
            <a:lvl9pPr lvl="8" rtl="0" algn="ctr">
              <a:lnSpc>
                <a:spcPct val="90000"/>
              </a:lnSpc>
              <a:spcBef>
                <a:spcPts val="300"/>
              </a:spcBef>
              <a:spcAft>
                <a:spcPts val="0"/>
              </a:spcAft>
              <a:buClr>
                <a:schemeClr val="dk1"/>
              </a:buClr>
              <a:buSzPts val="900"/>
              <a:buNone/>
              <a:defRPr sz="900"/>
            </a:lvl9pPr>
          </a:lstStyle>
          <a:p/>
        </p:txBody>
      </p:sp>
      <p:sp>
        <p:nvSpPr>
          <p:cNvPr id="78" name="Google Shape;78;p18"/>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79" name="Google Shape;79;p18"/>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80" name="Google Shape;80;p18"/>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sp>
        <p:nvSpPr>
          <p:cNvPr id="82" name="Google Shape;82;p19"/>
          <p:cNvSpPr txBox="1"/>
          <p:nvPr>
            <p:ph type="title"/>
          </p:nvPr>
        </p:nvSpPr>
        <p:spPr>
          <a:xfrm>
            <a:off x="623888" y="1282307"/>
            <a:ext cx="7886700" cy="21396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SzPts val="1100"/>
              <a:buNone/>
              <a:defRPr sz="3400"/>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83" name="Google Shape;83;p19"/>
          <p:cNvSpPr txBox="1"/>
          <p:nvPr>
            <p:ph idx="1" type="body"/>
          </p:nvPr>
        </p:nvSpPr>
        <p:spPr>
          <a:xfrm>
            <a:off x="623888" y="3442100"/>
            <a:ext cx="7886700" cy="11253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600"/>
              </a:spcBef>
              <a:spcAft>
                <a:spcPts val="0"/>
              </a:spcAft>
              <a:buClr>
                <a:srgbClr val="888888"/>
              </a:buClr>
              <a:buSzPts val="1400"/>
              <a:buNone/>
              <a:defRPr sz="1400">
                <a:solidFill>
                  <a:srgbClr val="888888"/>
                </a:solidFill>
              </a:defRPr>
            </a:lvl1pPr>
            <a:lvl2pPr indent="-228600" lvl="1" marL="914400" rtl="0" algn="l">
              <a:lnSpc>
                <a:spcPct val="90000"/>
              </a:lnSpc>
              <a:spcBef>
                <a:spcPts val="300"/>
              </a:spcBef>
              <a:spcAft>
                <a:spcPts val="0"/>
              </a:spcAft>
              <a:buClr>
                <a:srgbClr val="888888"/>
              </a:buClr>
              <a:buSzPts val="1100"/>
              <a:buNone/>
              <a:defRPr sz="1100">
                <a:solidFill>
                  <a:srgbClr val="888888"/>
                </a:solidFill>
              </a:defRPr>
            </a:lvl2pPr>
            <a:lvl3pPr indent="-228600" lvl="2" marL="1371600" rtl="0" algn="l">
              <a:lnSpc>
                <a:spcPct val="90000"/>
              </a:lnSpc>
              <a:spcBef>
                <a:spcPts val="300"/>
              </a:spcBef>
              <a:spcAft>
                <a:spcPts val="0"/>
              </a:spcAft>
              <a:buClr>
                <a:srgbClr val="888888"/>
              </a:buClr>
              <a:buSzPts val="1000"/>
              <a:buNone/>
              <a:defRPr sz="1000">
                <a:solidFill>
                  <a:srgbClr val="888888"/>
                </a:solidFill>
              </a:defRPr>
            </a:lvl3pPr>
            <a:lvl4pPr indent="-228600" lvl="3" marL="1828800" rtl="0" algn="l">
              <a:lnSpc>
                <a:spcPct val="90000"/>
              </a:lnSpc>
              <a:spcBef>
                <a:spcPts val="300"/>
              </a:spcBef>
              <a:spcAft>
                <a:spcPts val="0"/>
              </a:spcAft>
              <a:buClr>
                <a:srgbClr val="888888"/>
              </a:buClr>
              <a:buSzPts val="900"/>
              <a:buNone/>
              <a:defRPr sz="900">
                <a:solidFill>
                  <a:srgbClr val="888888"/>
                </a:solidFill>
              </a:defRPr>
            </a:lvl4pPr>
            <a:lvl5pPr indent="-228600" lvl="4" marL="2286000" rtl="0" algn="l">
              <a:lnSpc>
                <a:spcPct val="90000"/>
              </a:lnSpc>
              <a:spcBef>
                <a:spcPts val="300"/>
              </a:spcBef>
              <a:spcAft>
                <a:spcPts val="0"/>
              </a:spcAft>
              <a:buClr>
                <a:srgbClr val="888888"/>
              </a:buClr>
              <a:buSzPts val="900"/>
              <a:buNone/>
              <a:defRPr sz="900">
                <a:solidFill>
                  <a:srgbClr val="888888"/>
                </a:solidFill>
              </a:defRPr>
            </a:lvl5pPr>
            <a:lvl6pPr indent="-228600" lvl="5" marL="2743200" rtl="0" algn="l">
              <a:lnSpc>
                <a:spcPct val="90000"/>
              </a:lnSpc>
              <a:spcBef>
                <a:spcPts val="300"/>
              </a:spcBef>
              <a:spcAft>
                <a:spcPts val="0"/>
              </a:spcAft>
              <a:buClr>
                <a:srgbClr val="888888"/>
              </a:buClr>
              <a:buSzPts val="900"/>
              <a:buNone/>
              <a:defRPr sz="900">
                <a:solidFill>
                  <a:srgbClr val="888888"/>
                </a:solidFill>
              </a:defRPr>
            </a:lvl6pPr>
            <a:lvl7pPr indent="-228600" lvl="6" marL="3200400" rtl="0" algn="l">
              <a:lnSpc>
                <a:spcPct val="90000"/>
              </a:lnSpc>
              <a:spcBef>
                <a:spcPts val="300"/>
              </a:spcBef>
              <a:spcAft>
                <a:spcPts val="0"/>
              </a:spcAft>
              <a:buClr>
                <a:srgbClr val="888888"/>
              </a:buClr>
              <a:buSzPts val="900"/>
              <a:buNone/>
              <a:defRPr sz="900">
                <a:solidFill>
                  <a:srgbClr val="888888"/>
                </a:solidFill>
              </a:defRPr>
            </a:lvl7pPr>
            <a:lvl8pPr indent="-228600" lvl="7" marL="3657600" rtl="0" algn="l">
              <a:lnSpc>
                <a:spcPct val="90000"/>
              </a:lnSpc>
              <a:spcBef>
                <a:spcPts val="300"/>
              </a:spcBef>
              <a:spcAft>
                <a:spcPts val="0"/>
              </a:spcAft>
              <a:buClr>
                <a:srgbClr val="888888"/>
              </a:buClr>
              <a:buSzPts val="900"/>
              <a:buNone/>
              <a:defRPr sz="900">
                <a:solidFill>
                  <a:srgbClr val="888888"/>
                </a:solidFill>
              </a:defRPr>
            </a:lvl8pPr>
            <a:lvl9pPr indent="-228600" lvl="8" marL="4114800" rtl="0" algn="l">
              <a:lnSpc>
                <a:spcPct val="90000"/>
              </a:lnSpc>
              <a:spcBef>
                <a:spcPts val="300"/>
              </a:spcBef>
              <a:spcAft>
                <a:spcPts val="0"/>
              </a:spcAft>
              <a:buClr>
                <a:srgbClr val="888888"/>
              </a:buClr>
              <a:buSzPts val="900"/>
              <a:buNone/>
              <a:defRPr sz="900">
                <a:solidFill>
                  <a:srgbClr val="888888"/>
                </a:solidFill>
              </a:defRPr>
            </a:lvl9pPr>
          </a:lstStyle>
          <a:p/>
        </p:txBody>
      </p:sp>
      <p:sp>
        <p:nvSpPr>
          <p:cNvPr id="84" name="Google Shape;84;p19"/>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85" name="Google Shape;85;p19"/>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86" name="Google Shape;86;p19"/>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7" name="Shape 87"/>
        <p:cNvGrpSpPr/>
        <p:nvPr/>
      </p:nvGrpSpPr>
      <p:grpSpPr>
        <a:xfrm>
          <a:off x="0" y="0"/>
          <a:ext cx="0" cy="0"/>
          <a:chOff x="0" y="0"/>
          <a:chExt cx="0" cy="0"/>
        </a:xfrm>
      </p:grpSpPr>
      <p:sp>
        <p:nvSpPr>
          <p:cNvPr id="88" name="Google Shape;88;p20"/>
          <p:cNvSpPr txBox="1"/>
          <p:nvPr>
            <p:ph type="title"/>
          </p:nvPr>
        </p:nvSpPr>
        <p:spPr>
          <a:xfrm>
            <a:off x="1362940" y="-1"/>
            <a:ext cx="6042300" cy="461400"/>
          </a:xfrm>
          <a:prstGeom prst="rect">
            <a:avLst/>
          </a:prstGeom>
          <a:solidFill>
            <a:srgbClr val="C4E0B2"/>
          </a:solid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SzPts val="1100"/>
              <a:buNone/>
              <a:defRPr b="1" sz="2100">
                <a:solidFill>
                  <a:srgbClr val="002060"/>
                </a:solidFill>
                <a:latin typeface="Trebuchet MS"/>
                <a:ea typeface="Trebuchet MS"/>
                <a:cs typeface="Trebuchet MS"/>
                <a:sym typeface="Trebuchet MS"/>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89" name="Google Shape;89;p20"/>
          <p:cNvSpPr txBox="1"/>
          <p:nvPr>
            <p:ph idx="1" type="body"/>
          </p:nvPr>
        </p:nvSpPr>
        <p:spPr>
          <a:xfrm>
            <a:off x="228600" y="595745"/>
            <a:ext cx="4286400" cy="40371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90" name="Google Shape;90;p20"/>
          <p:cNvSpPr txBox="1"/>
          <p:nvPr>
            <p:ph idx="2" type="body"/>
          </p:nvPr>
        </p:nvSpPr>
        <p:spPr>
          <a:xfrm>
            <a:off x="4629150" y="595745"/>
            <a:ext cx="4286400" cy="40371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91" name="Google Shape;91;p20"/>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92" name="Google Shape;92;p20"/>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93" name="Google Shape;93;p20"/>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4" name="Shape 94"/>
        <p:cNvGrpSpPr/>
        <p:nvPr/>
      </p:nvGrpSpPr>
      <p:grpSpPr>
        <a:xfrm>
          <a:off x="0" y="0"/>
          <a:ext cx="0" cy="0"/>
          <a:chOff x="0" y="0"/>
          <a:chExt cx="0" cy="0"/>
        </a:xfrm>
      </p:grpSpPr>
      <p:sp>
        <p:nvSpPr>
          <p:cNvPr id="95" name="Google Shape;95;p21"/>
          <p:cNvSpPr txBox="1"/>
          <p:nvPr>
            <p:ph type="title"/>
          </p:nvPr>
        </p:nvSpPr>
        <p:spPr>
          <a:xfrm>
            <a:off x="629841" y="273847"/>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1100"/>
              <a:buNone/>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96" name="Google Shape;96;p21"/>
          <p:cNvSpPr txBox="1"/>
          <p:nvPr>
            <p:ph idx="1" type="body"/>
          </p:nvPr>
        </p:nvSpPr>
        <p:spPr>
          <a:xfrm>
            <a:off x="629842" y="1260872"/>
            <a:ext cx="3868500" cy="6180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600"/>
              </a:spcBef>
              <a:spcAft>
                <a:spcPts val="0"/>
              </a:spcAft>
              <a:buClr>
                <a:schemeClr val="dk1"/>
              </a:buClr>
              <a:buSzPts val="1400"/>
              <a:buNone/>
              <a:defRPr b="1" sz="1400"/>
            </a:lvl1pPr>
            <a:lvl2pPr indent="-228600" lvl="1" marL="914400" rtl="0" algn="l">
              <a:lnSpc>
                <a:spcPct val="90000"/>
              </a:lnSpc>
              <a:spcBef>
                <a:spcPts val="300"/>
              </a:spcBef>
              <a:spcAft>
                <a:spcPts val="0"/>
              </a:spcAft>
              <a:buClr>
                <a:schemeClr val="dk1"/>
              </a:buClr>
              <a:buSzPts val="1100"/>
              <a:buNone/>
              <a:defRPr b="1" sz="1100"/>
            </a:lvl2pPr>
            <a:lvl3pPr indent="-228600" lvl="2" marL="1371600" rtl="0" algn="l">
              <a:lnSpc>
                <a:spcPct val="90000"/>
              </a:lnSpc>
              <a:spcBef>
                <a:spcPts val="300"/>
              </a:spcBef>
              <a:spcAft>
                <a:spcPts val="0"/>
              </a:spcAft>
              <a:buClr>
                <a:schemeClr val="dk1"/>
              </a:buClr>
              <a:buSzPts val="1000"/>
              <a:buNone/>
              <a:defRPr b="1" sz="1000"/>
            </a:lvl3pPr>
            <a:lvl4pPr indent="-228600" lvl="3" marL="1828800" rtl="0" algn="l">
              <a:lnSpc>
                <a:spcPct val="90000"/>
              </a:lnSpc>
              <a:spcBef>
                <a:spcPts val="300"/>
              </a:spcBef>
              <a:spcAft>
                <a:spcPts val="0"/>
              </a:spcAft>
              <a:buClr>
                <a:schemeClr val="dk1"/>
              </a:buClr>
              <a:buSzPts val="900"/>
              <a:buNone/>
              <a:defRPr b="1" sz="900"/>
            </a:lvl4pPr>
            <a:lvl5pPr indent="-228600" lvl="4" marL="2286000" rtl="0" algn="l">
              <a:lnSpc>
                <a:spcPct val="90000"/>
              </a:lnSpc>
              <a:spcBef>
                <a:spcPts val="300"/>
              </a:spcBef>
              <a:spcAft>
                <a:spcPts val="0"/>
              </a:spcAft>
              <a:buClr>
                <a:schemeClr val="dk1"/>
              </a:buClr>
              <a:buSzPts val="900"/>
              <a:buNone/>
              <a:defRPr b="1" sz="900"/>
            </a:lvl5pPr>
            <a:lvl6pPr indent="-228600" lvl="5" marL="2743200" rtl="0" algn="l">
              <a:lnSpc>
                <a:spcPct val="90000"/>
              </a:lnSpc>
              <a:spcBef>
                <a:spcPts val="300"/>
              </a:spcBef>
              <a:spcAft>
                <a:spcPts val="0"/>
              </a:spcAft>
              <a:buClr>
                <a:schemeClr val="dk1"/>
              </a:buClr>
              <a:buSzPts val="900"/>
              <a:buNone/>
              <a:defRPr b="1" sz="900"/>
            </a:lvl6pPr>
            <a:lvl7pPr indent="-228600" lvl="6" marL="3200400" rtl="0" algn="l">
              <a:lnSpc>
                <a:spcPct val="90000"/>
              </a:lnSpc>
              <a:spcBef>
                <a:spcPts val="300"/>
              </a:spcBef>
              <a:spcAft>
                <a:spcPts val="0"/>
              </a:spcAft>
              <a:buClr>
                <a:schemeClr val="dk1"/>
              </a:buClr>
              <a:buSzPts val="900"/>
              <a:buNone/>
              <a:defRPr b="1" sz="900"/>
            </a:lvl7pPr>
            <a:lvl8pPr indent="-228600" lvl="7" marL="3657600" rtl="0" algn="l">
              <a:lnSpc>
                <a:spcPct val="90000"/>
              </a:lnSpc>
              <a:spcBef>
                <a:spcPts val="300"/>
              </a:spcBef>
              <a:spcAft>
                <a:spcPts val="0"/>
              </a:spcAft>
              <a:buClr>
                <a:schemeClr val="dk1"/>
              </a:buClr>
              <a:buSzPts val="900"/>
              <a:buNone/>
              <a:defRPr b="1" sz="900"/>
            </a:lvl8pPr>
            <a:lvl9pPr indent="-228600" lvl="8" marL="4114800" rtl="0" algn="l">
              <a:lnSpc>
                <a:spcPct val="90000"/>
              </a:lnSpc>
              <a:spcBef>
                <a:spcPts val="300"/>
              </a:spcBef>
              <a:spcAft>
                <a:spcPts val="0"/>
              </a:spcAft>
              <a:buClr>
                <a:schemeClr val="dk1"/>
              </a:buClr>
              <a:buSzPts val="900"/>
              <a:buNone/>
              <a:defRPr b="1" sz="900"/>
            </a:lvl9pPr>
          </a:lstStyle>
          <a:p/>
        </p:txBody>
      </p:sp>
      <p:sp>
        <p:nvSpPr>
          <p:cNvPr id="97" name="Google Shape;97;p21"/>
          <p:cNvSpPr txBox="1"/>
          <p:nvPr>
            <p:ph idx="2" type="body"/>
          </p:nvPr>
        </p:nvSpPr>
        <p:spPr>
          <a:xfrm>
            <a:off x="629842" y="1878806"/>
            <a:ext cx="3868500" cy="27636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98" name="Google Shape;98;p21"/>
          <p:cNvSpPr txBox="1"/>
          <p:nvPr>
            <p:ph idx="3" type="body"/>
          </p:nvPr>
        </p:nvSpPr>
        <p:spPr>
          <a:xfrm>
            <a:off x="4629152" y="1260872"/>
            <a:ext cx="3887400" cy="618000"/>
          </a:xfrm>
          <a:prstGeom prst="rect">
            <a:avLst/>
          </a:prstGeom>
          <a:noFill/>
          <a:ln>
            <a:noFill/>
          </a:ln>
        </p:spPr>
        <p:txBody>
          <a:bodyPr anchorCtr="0" anchor="b" bIns="34275" lIns="68575" spcFirstLastPara="1" rIns="68575" wrap="square" tIns="34275">
            <a:noAutofit/>
          </a:bodyPr>
          <a:lstStyle>
            <a:lvl1pPr indent="-228600" lvl="0" marL="457200" rtl="0" algn="l">
              <a:lnSpc>
                <a:spcPct val="90000"/>
              </a:lnSpc>
              <a:spcBef>
                <a:spcPts val="600"/>
              </a:spcBef>
              <a:spcAft>
                <a:spcPts val="0"/>
              </a:spcAft>
              <a:buClr>
                <a:schemeClr val="dk1"/>
              </a:buClr>
              <a:buSzPts val="1400"/>
              <a:buNone/>
              <a:defRPr b="1" sz="1400"/>
            </a:lvl1pPr>
            <a:lvl2pPr indent="-228600" lvl="1" marL="914400" rtl="0" algn="l">
              <a:lnSpc>
                <a:spcPct val="90000"/>
              </a:lnSpc>
              <a:spcBef>
                <a:spcPts val="300"/>
              </a:spcBef>
              <a:spcAft>
                <a:spcPts val="0"/>
              </a:spcAft>
              <a:buClr>
                <a:schemeClr val="dk1"/>
              </a:buClr>
              <a:buSzPts val="1100"/>
              <a:buNone/>
              <a:defRPr b="1" sz="1100"/>
            </a:lvl2pPr>
            <a:lvl3pPr indent="-228600" lvl="2" marL="1371600" rtl="0" algn="l">
              <a:lnSpc>
                <a:spcPct val="90000"/>
              </a:lnSpc>
              <a:spcBef>
                <a:spcPts val="300"/>
              </a:spcBef>
              <a:spcAft>
                <a:spcPts val="0"/>
              </a:spcAft>
              <a:buClr>
                <a:schemeClr val="dk1"/>
              </a:buClr>
              <a:buSzPts val="1000"/>
              <a:buNone/>
              <a:defRPr b="1" sz="1000"/>
            </a:lvl3pPr>
            <a:lvl4pPr indent="-228600" lvl="3" marL="1828800" rtl="0" algn="l">
              <a:lnSpc>
                <a:spcPct val="90000"/>
              </a:lnSpc>
              <a:spcBef>
                <a:spcPts val="300"/>
              </a:spcBef>
              <a:spcAft>
                <a:spcPts val="0"/>
              </a:spcAft>
              <a:buClr>
                <a:schemeClr val="dk1"/>
              </a:buClr>
              <a:buSzPts val="900"/>
              <a:buNone/>
              <a:defRPr b="1" sz="900"/>
            </a:lvl4pPr>
            <a:lvl5pPr indent="-228600" lvl="4" marL="2286000" rtl="0" algn="l">
              <a:lnSpc>
                <a:spcPct val="90000"/>
              </a:lnSpc>
              <a:spcBef>
                <a:spcPts val="300"/>
              </a:spcBef>
              <a:spcAft>
                <a:spcPts val="0"/>
              </a:spcAft>
              <a:buClr>
                <a:schemeClr val="dk1"/>
              </a:buClr>
              <a:buSzPts val="900"/>
              <a:buNone/>
              <a:defRPr b="1" sz="900"/>
            </a:lvl5pPr>
            <a:lvl6pPr indent="-228600" lvl="5" marL="2743200" rtl="0" algn="l">
              <a:lnSpc>
                <a:spcPct val="90000"/>
              </a:lnSpc>
              <a:spcBef>
                <a:spcPts val="300"/>
              </a:spcBef>
              <a:spcAft>
                <a:spcPts val="0"/>
              </a:spcAft>
              <a:buClr>
                <a:schemeClr val="dk1"/>
              </a:buClr>
              <a:buSzPts val="900"/>
              <a:buNone/>
              <a:defRPr b="1" sz="900"/>
            </a:lvl6pPr>
            <a:lvl7pPr indent="-228600" lvl="6" marL="3200400" rtl="0" algn="l">
              <a:lnSpc>
                <a:spcPct val="90000"/>
              </a:lnSpc>
              <a:spcBef>
                <a:spcPts val="300"/>
              </a:spcBef>
              <a:spcAft>
                <a:spcPts val="0"/>
              </a:spcAft>
              <a:buClr>
                <a:schemeClr val="dk1"/>
              </a:buClr>
              <a:buSzPts val="900"/>
              <a:buNone/>
              <a:defRPr b="1" sz="900"/>
            </a:lvl7pPr>
            <a:lvl8pPr indent="-228600" lvl="7" marL="3657600" rtl="0" algn="l">
              <a:lnSpc>
                <a:spcPct val="90000"/>
              </a:lnSpc>
              <a:spcBef>
                <a:spcPts val="300"/>
              </a:spcBef>
              <a:spcAft>
                <a:spcPts val="0"/>
              </a:spcAft>
              <a:buClr>
                <a:schemeClr val="dk1"/>
              </a:buClr>
              <a:buSzPts val="900"/>
              <a:buNone/>
              <a:defRPr b="1" sz="900"/>
            </a:lvl8pPr>
            <a:lvl9pPr indent="-228600" lvl="8" marL="4114800" rtl="0" algn="l">
              <a:lnSpc>
                <a:spcPct val="90000"/>
              </a:lnSpc>
              <a:spcBef>
                <a:spcPts val="300"/>
              </a:spcBef>
              <a:spcAft>
                <a:spcPts val="0"/>
              </a:spcAft>
              <a:buClr>
                <a:schemeClr val="dk1"/>
              </a:buClr>
              <a:buSzPts val="900"/>
              <a:buNone/>
              <a:defRPr b="1" sz="900"/>
            </a:lvl9pPr>
          </a:lstStyle>
          <a:p/>
        </p:txBody>
      </p:sp>
      <p:sp>
        <p:nvSpPr>
          <p:cNvPr id="99" name="Google Shape;99;p21"/>
          <p:cNvSpPr txBox="1"/>
          <p:nvPr>
            <p:ph idx="4" type="body"/>
          </p:nvPr>
        </p:nvSpPr>
        <p:spPr>
          <a:xfrm>
            <a:off x="4629152" y="1878806"/>
            <a:ext cx="3887400" cy="27636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100" name="Google Shape;100;p21"/>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1" name="Google Shape;101;p21"/>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2" name="Google Shape;102;p21"/>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sp>
        <p:nvSpPr>
          <p:cNvPr id="104" name="Google Shape;104;p22"/>
          <p:cNvSpPr txBox="1"/>
          <p:nvPr>
            <p:ph type="title"/>
          </p:nvPr>
        </p:nvSpPr>
        <p:spPr>
          <a:xfrm>
            <a:off x="628650" y="273846"/>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1100"/>
              <a:buNone/>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105" name="Google Shape;105;p22"/>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6" name="Google Shape;106;p22"/>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7" name="Google Shape;107;p22"/>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8" name="Shape 108"/>
        <p:cNvGrpSpPr/>
        <p:nvPr/>
      </p:nvGrpSpPr>
      <p:grpSpPr>
        <a:xfrm>
          <a:off x="0" y="0"/>
          <a:ext cx="0" cy="0"/>
          <a:chOff x="0" y="0"/>
          <a:chExt cx="0" cy="0"/>
        </a:xfrm>
      </p:grpSpPr>
      <p:sp>
        <p:nvSpPr>
          <p:cNvPr id="109" name="Google Shape;109;p23"/>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SzPts val="1100"/>
              <a:buNone/>
              <a:defRPr sz="1800"/>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110" name="Google Shape;110;p23"/>
          <p:cNvSpPr txBox="1"/>
          <p:nvPr>
            <p:ph idx="1" type="body"/>
          </p:nvPr>
        </p:nvSpPr>
        <p:spPr>
          <a:xfrm>
            <a:off x="3887391" y="740572"/>
            <a:ext cx="4629300" cy="3655200"/>
          </a:xfrm>
          <a:prstGeom prst="rect">
            <a:avLst/>
          </a:prstGeom>
          <a:noFill/>
          <a:ln>
            <a:noFill/>
          </a:ln>
        </p:spPr>
        <p:txBody>
          <a:bodyPr anchorCtr="0" anchor="t" bIns="34275" lIns="68575" spcFirstLastPara="1" rIns="68575" wrap="square" tIns="34275">
            <a:noAutofit/>
          </a:bodyPr>
          <a:lstStyle>
            <a:lvl1pPr indent="-342900" lvl="0" marL="457200" rtl="0" algn="l">
              <a:lnSpc>
                <a:spcPct val="90000"/>
              </a:lnSpc>
              <a:spcBef>
                <a:spcPts val="600"/>
              </a:spcBef>
              <a:spcAft>
                <a:spcPts val="0"/>
              </a:spcAft>
              <a:buClr>
                <a:schemeClr val="dk1"/>
              </a:buClr>
              <a:buSzPts val="1800"/>
              <a:buChar char="•"/>
              <a:defRPr sz="1800"/>
            </a:lvl1pPr>
            <a:lvl2pPr indent="-330200" lvl="1" marL="914400" rtl="0" algn="l">
              <a:lnSpc>
                <a:spcPct val="90000"/>
              </a:lnSpc>
              <a:spcBef>
                <a:spcPts val="300"/>
              </a:spcBef>
              <a:spcAft>
                <a:spcPts val="0"/>
              </a:spcAft>
              <a:buClr>
                <a:schemeClr val="dk1"/>
              </a:buClr>
              <a:buSzPts val="1600"/>
              <a:buChar char="•"/>
              <a:defRPr sz="1600"/>
            </a:lvl2pPr>
            <a:lvl3pPr indent="-317500" lvl="2" marL="1371600" rtl="0" algn="l">
              <a:lnSpc>
                <a:spcPct val="90000"/>
              </a:lnSpc>
              <a:spcBef>
                <a:spcPts val="300"/>
              </a:spcBef>
              <a:spcAft>
                <a:spcPts val="0"/>
              </a:spcAft>
              <a:buClr>
                <a:schemeClr val="dk1"/>
              </a:buClr>
              <a:buSzPts val="1400"/>
              <a:buChar char="•"/>
              <a:defRPr sz="1400"/>
            </a:lvl3pPr>
            <a:lvl4pPr indent="-298450" lvl="3" marL="1828800" rtl="0" algn="l">
              <a:lnSpc>
                <a:spcPct val="90000"/>
              </a:lnSpc>
              <a:spcBef>
                <a:spcPts val="300"/>
              </a:spcBef>
              <a:spcAft>
                <a:spcPts val="0"/>
              </a:spcAft>
              <a:buClr>
                <a:schemeClr val="dk1"/>
              </a:buClr>
              <a:buSzPts val="1100"/>
              <a:buChar char="•"/>
              <a:defRPr sz="1100"/>
            </a:lvl4pPr>
            <a:lvl5pPr indent="-298450" lvl="4" marL="2286000" rtl="0" algn="l">
              <a:lnSpc>
                <a:spcPct val="90000"/>
              </a:lnSpc>
              <a:spcBef>
                <a:spcPts val="300"/>
              </a:spcBef>
              <a:spcAft>
                <a:spcPts val="0"/>
              </a:spcAft>
              <a:buClr>
                <a:schemeClr val="dk1"/>
              </a:buClr>
              <a:buSzPts val="1100"/>
              <a:buChar char="•"/>
              <a:defRPr sz="1100"/>
            </a:lvl5pPr>
            <a:lvl6pPr indent="-298450" lvl="5" marL="2743200" rtl="0" algn="l">
              <a:lnSpc>
                <a:spcPct val="90000"/>
              </a:lnSpc>
              <a:spcBef>
                <a:spcPts val="300"/>
              </a:spcBef>
              <a:spcAft>
                <a:spcPts val="0"/>
              </a:spcAft>
              <a:buClr>
                <a:schemeClr val="dk1"/>
              </a:buClr>
              <a:buSzPts val="1100"/>
              <a:buChar char="•"/>
              <a:defRPr sz="1100"/>
            </a:lvl6pPr>
            <a:lvl7pPr indent="-298450" lvl="6" marL="3200400" rtl="0" algn="l">
              <a:lnSpc>
                <a:spcPct val="90000"/>
              </a:lnSpc>
              <a:spcBef>
                <a:spcPts val="300"/>
              </a:spcBef>
              <a:spcAft>
                <a:spcPts val="0"/>
              </a:spcAft>
              <a:buClr>
                <a:schemeClr val="dk1"/>
              </a:buClr>
              <a:buSzPts val="1100"/>
              <a:buChar char="•"/>
              <a:defRPr sz="1100"/>
            </a:lvl7pPr>
            <a:lvl8pPr indent="-298450" lvl="7" marL="3657600" rtl="0" algn="l">
              <a:lnSpc>
                <a:spcPct val="90000"/>
              </a:lnSpc>
              <a:spcBef>
                <a:spcPts val="300"/>
              </a:spcBef>
              <a:spcAft>
                <a:spcPts val="0"/>
              </a:spcAft>
              <a:buClr>
                <a:schemeClr val="dk1"/>
              </a:buClr>
              <a:buSzPts val="1100"/>
              <a:buChar char="•"/>
              <a:defRPr sz="1100"/>
            </a:lvl8pPr>
            <a:lvl9pPr indent="-298450" lvl="8" marL="4114800" rtl="0" algn="l">
              <a:lnSpc>
                <a:spcPct val="90000"/>
              </a:lnSpc>
              <a:spcBef>
                <a:spcPts val="300"/>
              </a:spcBef>
              <a:spcAft>
                <a:spcPts val="0"/>
              </a:spcAft>
              <a:buClr>
                <a:schemeClr val="dk1"/>
              </a:buClr>
              <a:buSzPts val="1100"/>
              <a:buChar char="•"/>
              <a:defRPr sz="1100"/>
            </a:lvl9pPr>
          </a:lstStyle>
          <a:p/>
        </p:txBody>
      </p:sp>
      <p:sp>
        <p:nvSpPr>
          <p:cNvPr id="111" name="Google Shape;111;p23"/>
          <p:cNvSpPr txBox="1"/>
          <p:nvPr>
            <p:ph idx="2" type="body"/>
          </p:nvPr>
        </p:nvSpPr>
        <p:spPr>
          <a:xfrm>
            <a:off x="629841" y="1543050"/>
            <a:ext cx="2949000" cy="28587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600"/>
              </a:spcBef>
              <a:spcAft>
                <a:spcPts val="0"/>
              </a:spcAft>
              <a:buClr>
                <a:schemeClr val="dk1"/>
              </a:buClr>
              <a:buSzPts val="900"/>
              <a:buNone/>
              <a:defRPr sz="900"/>
            </a:lvl1pPr>
            <a:lvl2pPr indent="-228600" lvl="1" marL="914400" rtl="0" algn="l">
              <a:lnSpc>
                <a:spcPct val="90000"/>
              </a:lnSpc>
              <a:spcBef>
                <a:spcPts val="300"/>
              </a:spcBef>
              <a:spcAft>
                <a:spcPts val="0"/>
              </a:spcAft>
              <a:buClr>
                <a:schemeClr val="dk1"/>
              </a:buClr>
              <a:buSzPts val="800"/>
              <a:buNone/>
              <a:defRPr sz="800"/>
            </a:lvl2pPr>
            <a:lvl3pPr indent="-228600" lvl="2" marL="1371600" rtl="0" algn="l">
              <a:lnSpc>
                <a:spcPct val="90000"/>
              </a:lnSpc>
              <a:spcBef>
                <a:spcPts val="300"/>
              </a:spcBef>
              <a:spcAft>
                <a:spcPts val="0"/>
              </a:spcAft>
              <a:buClr>
                <a:schemeClr val="dk1"/>
              </a:buClr>
              <a:buSzPts val="700"/>
              <a:buNone/>
              <a:defRPr sz="700"/>
            </a:lvl3pPr>
            <a:lvl4pPr indent="-228600" lvl="3" marL="1828800" rtl="0" algn="l">
              <a:lnSpc>
                <a:spcPct val="90000"/>
              </a:lnSpc>
              <a:spcBef>
                <a:spcPts val="300"/>
              </a:spcBef>
              <a:spcAft>
                <a:spcPts val="0"/>
              </a:spcAft>
              <a:buClr>
                <a:schemeClr val="dk1"/>
              </a:buClr>
              <a:buSzPts val="600"/>
              <a:buNone/>
              <a:defRPr sz="600"/>
            </a:lvl4pPr>
            <a:lvl5pPr indent="-228600" lvl="4" marL="2286000" rtl="0" algn="l">
              <a:lnSpc>
                <a:spcPct val="90000"/>
              </a:lnSpc>
              <a:spcBef>
                <a:spcPts val="300"/>
              </a:spcBef>
              <a:spcAft>
                <a:spcPts val="0"/>
              </a:spcAft>
              <a:buClr>
                <a:schemeClr val="dk1"/>
              </a:buClr>
              <a:buSzPts val="600"/>
              <a:buNone/>
              <a:defRPr sz="600"/>
            </a:lvl5pPr>
            <a:lvl6pPr indent="-228600" lvl="5" marL="2743200" rtl="0" algn="l">
              <a:lnSpc>
                <a:spcPct val="90000"/>
              </a:lnSpc>
              <a:spcBef>
                <a:spcPts val="300"/>
              </a:spcBef>
              <a:spcAft>
                <a:spcPts val="0"/>
              </a:spcAft>
              <a:buClr>
                <a:schemeClr val="dk1"/>
              </a:buClr>
              <a:buSzPts val="600"/>
              <a:buNone/>
              <a:defRPr sz="600"/>
            </a:lvl6pPr>
            <a:lvl7pPr indent="-228600" lvl="6" marL="3200400" rtl="0" algn="l">
              <a:lnSpc>
                <a:spcPct val="90000"/>
              </a:lnSpc>
              <a:spcBef>
                <a:spcPts val="300"/>
              </a:spcBef>
              <a:spcAft>
                <a:spcPts val="0"/>
              </a:spcAft>
              <a:buClr>
                <a:schemeClr val="dk1"/>
              </a:buClr>
              <a:buSzPts val="600"/>
              <a:buNone/>
              <a:defRPr sz="600"/>
            </a:lvl7pPr>
            <a:lvl8pPr indent="-228600" lvl="7" marL="3657600" rtl="0" algn="l">
              <a:lnSpc>
                <a:spcPct val="90000"/>
              </a:lnSpc>
              <a:spcBef>
                <a:spcPts val="300"/>
              </a:spcBef>
              <a:spcAft>
                <a:spcPts val="0"/>
              </a:spcAft>
              <a:buClr>
                <a:schemeClr val="dk1"/>
              </a:buClr>
              <a:buSzPts val="600"/>
              <a:buNone/>
              <a:defRPr sz="600"/>
            </a:lvl8pPr>
            <a:lvl9pPr indent="-228600" lvl="8" marL="4114800" rtl="0" algn="l">
              <a:lnSpc>
                <a:spcPct val="90000"/>
              </a:lnSpc>
              <a:spcBef>
                <a:spcPts val="300"/>
              </a:spcBef>
              <a:spcAft>
                <a:spcPts val="0"/>
              </a:spcAft>
              <a:buClr>
                <a:schemeClr val="dk1"/>
              </a:buClr>
              <a:buSzPts val="600"/>
              <a:buNone/>
              <a:defRPr sz="600"/>
            </a:lvl9pPr>
          </a:lstStyle>
          <a:p/>
        </p:txBody>
      </p:sp>
      <p:sp>
        <p:nvSpPr>
          <p:cNvPr id="112" name="Google Shape;112;p23"/>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13" name="Google Shape;113;p23"/>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14" name="Google Shape;114;p23"/>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5" name="Shape 115"/>
        <p:cNvGrpSpPr/>
        <p:nvPr/>
      </p:nvGrpSpPr>
      <p:grpSpPr>
        <a:xfrm>
          <a:off x="0" y="0"/>
          <a:ext cx="0" cy="0"/>
          <a:chOff x="0" y="0"/>
          <a:chExt cx="0" cy="0"/>
        </a:xfrm>
      </p:grpSpPr>
      <p:sp>
        <p:nvSpPr>
          <p:cNvPr id="116" name="Google Shape;116;p24"/>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Autofit/>
          </a:bodyPr>
          <a:lstStyle>
            <a:lvl1pPr lvl="0" rtl="0" algn="l">
              <a:lnSpc>
                <a:spcPct val="90000"/>
              </a:lnSpc>
              <a:spcBef>
                <a:spcPts val="0"/>
              </a:spcBef>
              <a:spcAft>
                <a:spcPts val="0"/>
              </a:spcAft>
              <a:buSzPts val="1100"/>
              <a:buNone/>
              <a:defRPr sz="1800"/>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117" name="Google Shape;117;p24"/>
          <p:cNvSpPr/>
          <p:nvPr>
            <p:ph idx="2" type="pic"/>
          </p:nvPr>
        </p:nvSpPr>
        <p:spPr>
          <a:xfrm>
            <a:off x="3887391" y="740572"/>
            <a:ext cx="4629300" cy="3655200"/>
          </a:xfrm>
          <a:prstGeom prst="rect">
            <a:avLst/>
          </a:prstGeom>
          <a:noFill/>
          <a:ln>
            <a:noFill/>
          </a:ln>
        </p:spPr>
      </p:sp>
      <p:sp>
        <p:nvSpPr>
          <p:cNvPr id="118" name="Google Shape;118;p24"/>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600"/>
              </a:spcBef>
              <a:spcAft>
                <a:spcPts val="0"/>
              </a:spcAft>
              <a:buClr>
                <a:schemeClr val="dk1"/>
              </a:buClr>
              <a:buSzPts val="900"/>
              <a:buNone/>
              <a:defRPr sz="900"/>
            </a:lvl1pPr>
            <a:lvl2pPr indent="-228600" lvl="1" marL="914400" rtl="0" algn="l">
              <a:lnSpc>
                <a:spcPct val="90000"/>
              </a:lnSpc>
              <a:spcBef>
                <a:spcPts val="300"/>
              </a:spcBef>
              <a:spcAft>
                <a:spcPts val="0"/>
              </a:spcAft>
              <a:buClr>
                <a:schemeClr val="dk1"/>
              </a:buClr>
              <a:buSzPts val="800"/>
              <a:buNone/>
              <a:defRPr sz="800"/>
            </a:lvl2pPr>
            <a:lvl3pPr indent="-228600" lvl="2" marL="1371600" rtl="0" algn="l">
              <a:lnSpc>
                <a:spcPct val="90000"/>
              </a:lnSpc>
              <a:spcBef>
                <a:spcPts val="300"/>
              </a:spcBef>
              <a:spcAft>
                <a:spcPts val="0"/>
              </a:spcAft>
              <a:buClr>
                <a:schemeClr val="dk1"/>
              </a:buClr>
              <a:buSzPts val="700"/>
              <a:buNone/>
              <a:defRPr sz="700"/>
            </a:lvl3pPr>
            <a:lvl4pPr indent="-228600" lvl="3" marL="1828800" rtl="0" algn="l">
              <a:lnSpc>
                <a:spcPct val="90000"/>
              </a:lnSpc>
              <a:spcBef>
                <a:spcPts val="300"/>
              </a:spcBef>
              <a:spcAft>
                <a:spcPts val="0"/>
              </a:spcAft>
              <a:buClr>
                <a:schemeClr val="dk1"/>
              </a:buClr>
              <a:buSzPts val="600"/>
              <a:buNone/>
              <a:defRPr sz="600"/>
            </a:lvl4pPr>
            <a:lvl5pPr indent="-228600" lvl="4" marL="2286000" rtl="0" algn="l">
              <a:lnSpc>
                <a:spcPct val="90000"/>
              </a:lnSpc>
              <a:spcBef>
                <a:spcPts val="300"/>
              </a:spcBef>
              <a:spcAft>
                <a:spcPts val="0"/>
              </a:spcAft>
              <a:buClr>
                <a:schemeClr val="dk1"/>
              </a:buClr>
              <a:buSzPts val="600"/>
              <a:buNone/>
              <a:defRPr sz="600"/>
            </a:lvl5pPr>
            <a:lvl6pPr indent="-228600" lvl="5" marL="2743200" rtl="0" algn="l">
              <a:lnSpc>
                <a:spcPct val="90000"/>
              </a:lnSpc>
              <a:spcBef>
                <a:spcPts val="300"/>
              </a:spcBef>
              <a:spcAft>
                <a:spcPts val="0"/>
              </a:spcAft>
              <a:buClr>
                <a:schemeClr val="dk1"/>
              </a:buClr>
              <a:buSzPts val="600"/>
              <a:buNone/>
              <a:defRPr sz="600"/>
            </a:lvl6pPr>
            <a:lvl7pPr indent="-228600" lvl="6" marL="3200400" rtl="0" algn="l">
              <a:lnSpc>
                <a:spcPct val="90000"/>
              </a:lnSpc>
              <a:spcBef>
                <a:spcPts val="300"/>
              </a:spcBef>
              <a:spcAft>
                <a:spcPts val="0"/>
              </a:spcAft>
              <a:buClr>
                <a:schemeClr val="dk1"/>
              </a:buClr>
              <a:buSzPts val="600"/>
              <a:buNone/>
              <a:defRPr sz="600"/>
            </a:lvl7pPr>
            <a:lvl8pPr indent="-228600" lvl="7" marL="3657600" rtl="0" algn="l">
              <a:lnSpc>
                <a:spcPct val="90000"/>
              </a:lnSpc>
              <a:spcBef>
                <a:spcPts val="300"/>
              </a:spcBef>
              <a:spcAft>
                <a:spcPts val="0"/>
              </a:spcAft>
              <a:buClr>
                <a:schemeClr val="dk1"/>
              </a:buClr>
              <a:buSzPts val="600"/>
              <a:buNone/>
              <a:defRPr sz="600"/>
            </a:lvl8pPr>
            <a:lvl9pPr indent="-228600" lvl="8" marL="4114800" rtl="0" algn="l">
              <a:lnSpc>
                <a:spcPct val="90000"/>
              </a:lnSpc>
              <a:spcBef>
                <a:spcPts val="300"/>
              </a:spcBef>
              <a:spcAft>
                <a:spcPts val="0"/>
              </a:spcAft>
              <a:buClr>
                <a:schemeClr val="dk1"/>
              </a:buClr>
              <a:buSzPts val="600"/>
              <a:buNone/>
              <a:defRPr sz="600"/>
            </a:lvl9pPr>
          </a:lstStyle>
          <a:p/>
        </p:txBody>
      </p:sp>
      <p:sp>
        <p:nvSpPr>
          <p:cNvPr id="119" name="Google Shape;119;p24"/>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20" name="Google Shape;120;p24"/>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21" name="Google Shape;121;p24"/>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2" name="Shape 122"/>
        <p:cNvGrpSpPr/>
        <p:nvPr/>
      </p:nvGrpSpPr>
      <p:grpSpPr>
        <a:xfrm>
          <a:off x="0" y="0"/>
          <a:ext cx="0" cy="0"/>
          <a:chOff x="0" y="0"/>
          <a:chExt cx="0" cy="0"/>
        </a:xfrm>
      </p:grpSpPr>
      <p:sp>
        <p:nvSpPr>
          <p:cNvPr id="123" name="Google Shape;123;p25"/>
          <p:cNvSpPr txBox="1"/>
          <p:nvPr>
            <p:ph type="title"/>
          </p:nvPr>
        </p:nvSpPr>
        <p:spPr>
          <a:xfrm>
            <a:off x="628650" y="273846"/>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1100"/>
              <a:buNone/>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124" name="Google Shape;124;p25"/>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125" name="Google Shape;125;p25"/>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26" name="Google Shape;126;p25"/>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27" name="Google Shape;127;p25"/>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8" name="Shape 128"/>
        <p:cNvGrpSpPr/>
        <p:nvPr/>
      </p:nvGrpSpPr>
      <p:grpSpPr>
        <a:xfrm>
          <a:off x="0" y="0"/>
          <a:ext cx="0" cy="0"/>
          <a:chOff x="0" y="0"/>
          <a:chExt cx="0" cy="0"/>
        </a:xfrm>
      </p:grpSpPr>
      <p:sp>
        <p:nvSpPr>
          <p:cNvPr id="129" name="Google Shape;129;p26"/>
          <p:cNvSpPr txBox="1"/>
          <p:nvPr>
            <p:ph type="title"/>
          </p:nvPr>
        </p:nvSpPr>
        <p:spPr>
          <a:xfrm rot="5400000">
            <a:off x="5350052" y="1467544"/>
            <a:ext cx="4359000" cy="19716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1100"/>
              <a:buNone/>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130" name="Google Shape;130;p26"/>
          <p:cNvSpPr txBox="1"/>
          <p:nvPr>
            <p:ph idx="1" type="body"/>
          </p:nvPr>
        </p:nvSpPr>
        <p:spPr>
          <a:xfrm rot="5400000">
            <a:off x="1349477" y="-447056"/>
            <a:ext cx="4359000" cy="58008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600"/>
              </a:spcBef>
              <a:spcAft>
                <a:spcPts val="0"/>
              </a:spcAft>
              <a:buClr>
                <a:schemeClr val="dk1"/>
              </a:buClr>
              <a:buSzPts val="1400"/>
              <a:buChar char="•"/>
              <a:defRPr/>
            </a:lvl1pPr>
            <a:lvl2pPr indent="-317500" lvl="1" marL="914400" rtl="0" algn="l">
              <a:lnSpc>
                <a:spcPct val="90000"/>
              </a:lnSpc>
              <a:spcBef>
                <a:spcPts val="300"/>
              </a:spcBef>
              <a:spcAft>
                <a:spcPts val="0"/>
              </a:spcAft>
              <a:buClr>
                <a:schemeClr val="dk1"/>
              </a:buClr>
              <a:buSzPts val="1400"/>
              <a:buChar char="•"/>
              <a:defRPr/>
            </a:lvl2pPr>
            <a:lvl3pPr indent="-317500" lvl="2" marL="1371600" rtl="0" algn="l">
              <a:lnSpc>
                <a:spcPct val="90000"/>
              </a:lnSpc>
              <a:spcBef>
                <a:spcPts val="300"/>
              </a:spcBef>
              <a:spcAft>
                <a:spcPts val="0"/>
              </a:spcAft>
              <a:buClr>
                <a:schemeClr val="dk1"/>
              </a:buClr>
              <a:buSzPts val="1400"/>
              <a:buChar char="•"/>
              <a:defRPr/>
            </a:lvl3pPr>
            <a:lvl4pPr indent="-317500" lvl="3" marL="1828800" rtl="0" algn="l">
              <a:lnSpc>
                <a:spcPct val="90000"/>
              </a:lnSpc>
              <a:spcBef>
                <a:spcPts val="300"/>
              </a:spcBef>
              <a:spcAft>
                <a:spcPts val="0"/>
              </a:spcAft>
              <a:buClr>
                <a:schemeClr val="dk1"/>
              </a:buClr>
              <a:buSzPts val="1400"/>
              <a:buChar char="•"/>
              <a:defRPr/>
            </a:lvl4pPr>
            <a:lvl5pPr indent="-317500" lvl="4" marL="2286000" rtl="0" algn="l">
              <a:lnSpc>
                <a:spcPct val="90000"/>
              </a:lnSpc>
              <a:spcBef>
                <a:spcPts val="300"/>
              </a:spcBef>
              <a:spcAft>
                <a:spcPts val="0"/>
              </a:spcAft>
              <a:buClr>
                <a:schemeClr val="dk1"/>
              </a:buClr>
              <a:buSzPts val="1400"/>
              <a:buChar char="•"/>
              <a:defRPr/>
            </a:lvl5pPr>
            <a:lvl6pPr indent="-317500" lvl="5" marL="2743200" rtl="0" algn="l">
              <a:lnSpc>
                <a:spcPct val="90000"/>
              </a:lnSpc>
              <a:spcBef>
                <a:spcPts val="300"/>
              </a:spcBef>
              <a:spcAft>
                <a:spcPts val="0"/>
              </a:spcAft>
              <a:buClr>
                <a:schemeClr val="dk1"/>
              </a:buClr>
              <a:buSzPts val="1400"/>
              <a:buChar char="•"/>
              <a:defRPr/>
            </a:lvl6pPr>
            <a:lvl7pPr indent="-317500" lvl="6" marL="3200400" rtl="0" algn="l">
              <a:lnSpc>
                <a:spcPct val="90000"/>
              </a:lnSpc>
              <a:spcBef>
                <a:spcPts val="300"/>
              </a:spcBef>
              <a:spcAft>
                <a:spcPts val="0"/>
              </a:spcAft>
              <a:buClr>
                <a:schemeClr val="dk1"/>
              </a:buClr>
              <a:buSzPts val="1400"/>
              <a:buChar char="•"/>
              <a:defRPr/>
            </a:lvl7pPr>
            <a:lvl8pPr indent="-317500" lvl="7" marL="3657600" rtl="0" algn="l">
              <a:lnSpc>
                <a:spcPct val="90000"/>
              </a:lnSpc>
              <a:spcBef>
                <a:spcPts val="300"/>
              </a:spcBef>
              <a:spcAft>
                <a:spcPts val="0"/>
              </a:spcAft>
              <a:buClr>
                <a:schemeClr val="dk1"/>
              </a:buClr>
              <a:buSzPts val="1400"/>
              <a:buChar char="•"/>
              <a:defRPr/>
            </a:lvl8pPr>
            <a:lvl9pPr indent="-317500" lvl="8" marL="4114800" rtl="0" algn="l">
              <a:lnSpc>
                <a:spcPct val="90000"/>
              </a:lnSpc>
              <a:spcBef>
                <a:spcPts val="300"/>
              </a:spcBef>
              <a:spcAft>
                <a:spcPts val="0"/>
              </a:spcAft>
              <a:buClr>
                <a:schemeClr val="dk1"/>
              </a:buClr>
              <a:buSzPts val="1400"/>
              <a:buChar char="•"/>
              <a:defRPr/>
            </a:lvl9pPr>
          </a:lstStyle>
          <a:p/>
        </p:txBody>
      </p:sp>
      <p:sp>
        <p:nvSpPr>
          <p:cNvPr id="131" name="Google Shape;131;p26"/>
          <p:cNvSpPr txBox="1"/>
          <p:nvPr>
            <p:ph idx="10" type="dt"/>
          </p:nvPr>
        </p:nvSpPr>
        <p:spPr>
          <a:xfrm>
            <a:off x="628650" y="4767265"/>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32" name="Google Shape;132;p26"/>
          <p:cNvSpPr txBox="1"/>
          <p:nvPr>
            <p:ph idx="11" type="ftr"/>
          </p:nvPr>
        </p:nvSpPr>
        <p:spPr>
          <a:xfrm>
            <a:off x="3028950" y="4767265"/>
            <a:ext cx="30861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33" name="Google Shape;133;p26"/>
          <p:cNvSpPr txBox="1"/>
          <p:nvPr>
            <p:ph idx="12" type="sldNum"/>
          </p:nvPr>
        </p:nvSpPr>
        <p:spPr>
          <a:xfrm>
            <a:off x="6457950" y="4767265"/>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3.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theme" Target="../theme/theme2.xml"/><Relationship Id="rId14" Type="http://schemas.openxmlformats.org/officeDocument/2006/relationships/slideLayout" Target="../slideLayouts/slideLayout2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6"/>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Clr>
                <a:srgbClr val="000000"/>
              </a:buClr>
              <a:buSzPts val="1100"/>
              <a:buFont typeface="Arial"/>
              <a:buNone/>
              <a:defRPr b="0" i="0" sz="2500" u="none" cap="none" strike="noStrike">
                <a:solidFill>
                  <a:schemeClr val="dk1"/>
                </a:solidFill>
                <a:latin typeface="Calibri"/>
                <a:ea typeface="Calibri"/>
                <a:cs typeface="Calibri"/>
                <a:sym typeface="Calibri"/>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30200" lvl="0" marL="457200" marR="0" rtl="0" algn="l">
              <a:lnSpc>
                <a:spcPct val="90000"/>
              </a:lnSpc>
              <a:spcBef>
                <a:spcPts val="6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61950" lvl="1" marL="914400" marR="0" rtl="0" algn="l">
              <a:lnSpc>
                <a:spcPct val="90000"/>
              </a:lnSpc>
              <a:spcBef>
                <a:spcPts val="3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298450" lvl="2" marL="1371600" marR="0" rtl="0" algn="l">
              <a:lnSpc>
                <a:spcPct val="90000"/>
              </a:lnSpc>
              <a:spcBef>
                <a:spcPts val="300"/>
              </a:spcBef>
              <a:spcAft>
                <a:spcPts val="0"/>
              </a:spcAft>
              <a:buClr>
                <a:schemeClr val="dk1"/>
              </a:buClr>
              <a:buSzPts val="1100"/>
              <a:buFont typeface="Arial"/>
              <a:buChar char="•"/>
              <a:defRPr b="0" i="0" sz="1100" u="none" cap="none" strike="noStrike">
                <a:solidFill>
                  <a:schemeClr val="dk1"/>
                </a:solidFill>
                <a:latin typeface="Calibri"/>
                <a:ea typeface="Calibri"/>
                <a:cs typeface="Calibri"/>
                <a:sym typeface="Calibri"/>
              </a:defRPr>
            </a:lvl3pPr>
            <a:lvl4pPr indent="-292100" lvl="3" marL="18288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lnSpc>
                <a:spcPct val="90000"/>
              </a:lnSpc>
              <a:spcBef>
                <a:spcPts val="3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grpSp>
        <p:nvGrpSpPr>
          <p:cNvPr id="53" name="Google Shape;53;p13"/>
          <p:cNvGrpSpPr/>
          <p:nvPr/>
        </p:nvGrpSpPr>
        <p:grpSpPr>
          <a:xfrm>
            <a:off x="1" y="-8335"/>
            <a:ext cx="9203700" cy="5143500"/>
            <a:chOff x="0" y="-11089"/>
            <a:chExt cx="9203700" cy="6858000"/>
          </a:xfrm>
        </p:grpSpPr>
        <p:sp>
          <p:nvSpPr>
            <p:cNvPr id="54" name="Google Shape;54;p13"/>
            <p:cNvSpPr/>
            <p:nvPr/>
          </p:nvSpPr>
          <p:spPr>
            <a:xfrm>
              <a:off x="0" y="-11089"/>
              <a:ext cx="9176700" cy="6858000"/>
            </a:xfrm>
            <a:prstGeom prst="rect">
              <a:avLst/>
            </a:prstGeom>
            <a:solidFill>
              <a:srgbClr val="FFFFFF"/>
            </a:solidFill>
            <a:ln cap="flat" cmpd="sng" w="25400">
              <a:solidFill>
                <a:srgbClr val="0070C0"/>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800"/>
                <a:buFont typeface="Arial"/>
                <a:buNone/>
              </a:pPr>
              <a:r>
                <a:t/>
              </a:r>
              <a:endParaRPr b="0" baseline="-25000" i="0" sz="1800" u="none" cap="none" strike="noStrike">
                <a:solidFill>
                  <a:srgbClr val="000000"/>
                </a:solidFill>
                <a:latin typeface="Noto Sans Symbols"/>
                <a:ea typeface="Noto Sans Symbols"/>
                <a:cs typeface="Noto Sans Symbols"/>
                <a:sym typeface="Noto Sans Symbols"/>
              </a:endParaRPr>
            </a:p>
          </p:txBody>
        </p:sp>
        <p:sp>
          <p:nvSpPr>
            <p:cNvPr id="55" name="Google Shape;55;p13"/>
            <p:cNvSpPr txBox="1"/>
            <p:nvPr/>
          </p:nvSpPr>
          <p:spPr>
            <a:xfrm>
              <a:off x="550825" y="47649"/>
              <a:ext cx="1008000" cy="4206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Times New Roman"/>
                  <a:ea typeface="Times New Roman"/>
                  <a:cs typeface="Times New Roman"/>
                  <a:sym typeface="Times New Roman"/>
                </a:rPr>
                <a:t>RV College of</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Times New Roman"/>
                  <a:ea typeface="Times New Roman"/>
                  <a:cs typeface="Times New Roman"/>
                  <a:sym typeface="Times New Roman"/>
                </a:rPr>
                <a:t>Engineering</a:t>
              </a:r>
              <a:endParaRPr b="0" i="0" sz="1100" u="none" cap="none" strike="noStrike">
                <a:solidFill>
                  <a:srgbClr val="000000"/>
                </a:solidFill>
                <a:latin typeface="Arial"/>
                <a:ea typeface="Arial"/>
                <a:cs typeface="Arial"/>
                <a:sym typeface="Arial"/>
              </a:endParaRPr>
            </a:p>
          </p:txBody>
        </p:sp>
        <p:pic>
          <p:nvPicPr>
            <p:cNvPr id="56" name="Google Shape;56;p13"/>
            <p:cNvPicPr preferRelativeResize="0"/>
            <p:nvPr/>
          </p:nvPicPr>
          <p:blipFill rotWithShape="1">
            <a:blip r:embed="rId1">
              <a:alphaModFix/>
            </a:blip>
            <a:srcRect b="0" l="0" r="0" t="0"/>
            <a:stretch/>
          </p:blipFill>
          <p:spPr>
            <a:xfrm>
              <a:off x="27603" y="25006"/>
              <a:ext cx="523845" cy="523845"/>
            </a:xfrm>
            <a:prstGeom prst="rect">
              <a:avLst/>
            </a:prstGeom>
            <a:noFill/>
            <a:ln>
              <a:noFill/>
            </a:ln>
          </p:spPr>
        </p:pic>
        <p:cxnSp>
          <p:nvCxnSpPr>
            <p:cNvPr id="57" name="Google Shape;57;p13"/>
            <p:cNvCxnSpPr/>
            <p:nvPr/>
          </p:nvCxnSpPr>
          <p:spPr>
            <a:xfrm>
              <a:off x="0" y="609624"/>
              <a:ext cx="9203700" cy="0"/>
            </a:xfrm>
            <a:prstGeom prst="straightConnector1">
              <a:avLst/>
            </a:prstGeom>
            <a:noFill/>
            <a:ln cap="flat" cmpd="sng" w="25400">
              <a:solidFill>
                <a:srgbClr val="0070C0"/>
              </a:solidFill>
              <a:prstDash val="solid"/>
              <a:round/>
              <a:headEnd len="sm" w="sm" type="none"/>
              <a:tailEnd len="sm" w="sm" type="none"/>
            </a:ln>
            <a:effectLst>
              <a:outerShdw blurRad="40000" rotWithShape="0" dir="5400000" dist="20000">
                <a:srgbClr val="000000">
                  <a:alpha val="37250"/>
                </a:srgbClr>
              </a:outerShdw>
            </a:effectLst>
          </p:spPr>
        </p:cxnSp>
        <p:sp>
          <p:nvSpPr>
            <p:cNvPr id="58" name="Google Shape;58;p13"/>
            <p:cNvSpPr txBox="1"/>
            <p:nvPr/>
          </p:nvSpPr>
          <p:spPr>
            <a:xfrm>
              <a:off x="7086109" y="117499"/>
              <a:ext cx="2057400" cy="276900"/>
            </a:xfrm>
            <a:prstGeom prst="rect">
              <a:avLst/>
            </a:prstGeom>
            <a:noFill/>
            <a:ln>
              <a:noFill/>
            </a:ln>
          </p:spPr>
          <p:txBody>
            <a:bodyPr anchorCtr="0" anchor="t" bIns="34275" lIns="68575" spcFirstLastPara="1" rIns="68575" wrap="square" tIns="34275">
              <a:spAutoFit/>
            </a:bodyPr>
            <a:lstStyle/>
            <a:p>
              <a:pPr indent="0" lvl="0" marL="0" marR="0" rtl="0" algn="ctr">
                <a:lnSpc>
                  <a:spcPct val="100000"/>
                </a:lnSpc>
                <a:spcBef>
                  <a:spcPts val="0"/>
                </a:spcBef>
                <a:spcAft>
                  <a:spcPts val="0"/>
                </a:spcAft>
                <a:buClr>
                  <a:srgbClr val="000000"/>
                </a:buClr>
                <a:buSzPts val="900"/>
                <a:buFont typeface="Arial"/>
                <a:buNone/>
              </a:pPr>
              <a:r>
                <a:rPr b="1" i="1" lang="en" sz="900" u="none" cap="none" strike="noStrike">
                  <a:solidFill>
                    <a:srgbClr val="0070C0"/>
                  </a:solidFill>
                  <a:latin typeface="Bookman Old Style"/>
                  <a:ea typeface="Bookman Old Style"/>
                  <a:cs typeface="Bookman Old Style"/>
                  <a:sym typeface="Bookman Old Style"/>
                </a:rPr>
                <a:t>Go, Change the World</a:t>
              </a:r>
              <a:endParaRPr b="0" i="0" sz="1100" u="none" cap="none" strike="noStrike">
                <a:solidFill>
                  <a:srgbClr val="000000"/>
                </a:solidFill>
                <a:latin typeface="Arial"/>
                <a:ea typeface="Arial"/>
                <a:cs typeface="Arial"/>
                <a:sym typeface="Arial"/>
              </a:endParaRPr>
            </a:p>
          </p:txBody>
        </p:sp>
      </p:gr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7.gif"/><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p:nvPr/>
        </p:nvSpPr>
        <p:spPr>
          <a:xfrm>
            <a:off x="0" y="0"/>
            <a:ext cx="9144000" cy="5242800"/>
          </a:xfrm>
          <a:prstGeom prst="rect">
            <a:avLst/>
          </a:prstGeom>
          <a:solidFill>
            <a:srgbClr val="FFFFFF">
              <a:alpha val="98430"/>
            </a:srgbClr>
          </a:solidFill>
          <a:ln cap="flat" cmpd="sng" w="76200">
            <a:solidFill>
              <a:srgbClr val="00589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92"/>
              <a:buFont typeface="Arial"/>
              <a:buNone/>
            </a:pPr>
            <a:r>
              <a:t/>
            </a:r>
            <a:endParaRPr b="0" i="0" sz="1092" u="none" cap="none" strike="noStrike">
              <a:solidFill>
                <a:srgbClr val="FFFFFF"/>
              </a:solidFill>
              <a:latin typeface="Calibri"/>
              <a:ea typeface="Calibri"/>
              <a:cs typeface="Calibri"/>
              <a:sym typeface="Calibri"/>
            </a:endParaRPr>
          </a:p>
        </p:txBody>
      </p:sp>
      <p:sp>
        <p:nvSpPr>
          <p:cNvPr id="139" name="Google Shape;139;p27"/>
          <p:cNvSpPr txBox="1"/>
          <p:nvPr>
            <p:ph idx="1" type="subTitle"/>
          </p:nvPr>
        </p:nvSpPr>
        <p:spPr>
          <a:xfrm>
            <a:off x="499225" y="36997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000">
                <a:solidFill>
                  <a:schemeClr val="dk1"/>
                </a:solidFill>
                <a:latin typeface="Times New Roman"/>
                <a:ea typeface="Times New Roman"/>
                <a:cs typeface="Times New Roman"/>
                <a:sym typeface="Times New Roman"/>
              </a:rPr>
              <a:t>Particle Swarm Optimization</a:t>
            </a:r>
            <a:endParaRPr sz="3000">
              <a:solidFill>
                <a:schemeClr val="dk1"/>
              </a:solidFill>
              <a:latin typeface="Times New Roman"/>
              <a:ea typeface="Times New Roman"/>
              <a:cs typeface="Times New Roman"/>
              <a:sym typeface="Times New Roman"/>
            </a:endParaRPr>
          </a:p>
        </p:txBody>
      </p:sp>
      <p:sp>
        <p:nvSpPr>
          <p:cNvPr id="140" name="Google Shape;140;p27"/>
          <p:cNvSpPr/>
          <p:nvPr/>
        </p:nvSpPr>
        <p:spPr>
          <a:xfrm>
            <a:off x="-3424" y="9625"/>
            <a:ext cx="3978519" cy="2734180"/>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92"/>
              <a:buFont typeface="Arial"/>
              <a:buNone/>
            </a:pPr>
            <a:r>
              <a:t/>
            </a:r>
            <a:endParaRPr b="0" i="0" sz="1092" u="none" cap="none" strike="noStrike">
              <a:solidFill>
                <a:srgbClr val="000000"/>
              </a:solidFill>
              <a:latin typeface="Calibri"/>
              <a:ea typeface="Calibri"/>
              <a:cs typeface="Calibri"/>
              <a:sym typeface="Calibri"/>
            </a:endParaRPr>
          </a:p>
        </p:txBody>
      </p:sp>
      <p:sp>
        <p:nvSpPr>
          <p:cNvPr id="141" name="Google Shape;141;p27"/>
          <p:cNvSpPr txBox="1"/>
          <p:nvPr/>
        </p:nvSpPr>
        <p:spPr>
          <a:xfrm>
            <a:off x="612574" y="1526927"/>
            <a:ext cx="8187600" cy="2384400"/>
          </a:xfrm>
          <a:prstGeom prst="rect">
            <a:avLst/>
          </a:prstGeom>
          <a:noFill/>
          <a:ln>
            <a:noFill/>
          </a:ln>
        </p:spPr>
        <p:txBody>
          <a:bodyPr anchorCtr="0" anchor="t" bIns="0" lIns="0" spcFirstLastPara="1" rIns="0" wrap="square" tIns="6925">
            <a:spAutoFit/>
          </a:bodyPr>
          <a:lstStyle/>
          <a:p>
            <a:pPr indent="0" lvl="0" marL="7701" marR="0" rtl="0" algn="ctr">
              <a:lnSpc>
                <a:spcPct val="100000"/>
              </a:lnSpc>
              <a:spcBef>
                <a:spcPts val="0"/>
              </a:spcBef>
              <a:spcAft>
                <a:spcPts val="0"/>
              </a:spcAft>
              <a:buClr>
                <a:srgbClr val="000000"/>
              </a:buClr>
              <a:buSzPts val="4366"/>
              <a:buFont typeface="Arial"/>
              <a:buNone/>
            </a:pPr>
            <a:r>
              <a:rPr lang="en" sz="4366">
                <a:solidFill>
                  <a:srgbClr val="C00000"/>
                </a:solidFill>
                <a:latin typeface="Trebuchet MS"/>
                <a:ea typeface="Trebuchet MS"/>
                <a:cs typeface="Trebuchet MS"/>
                <a:sym typeface="Trebuchet MS"/>
              </a:rPr>
              <a:t>Statistics and Probability</a:t>
            </a:r>
            <a:endParaRPr sz="4366">
              <a:solidFill>
                <a:srgbClr val="C00000"/>
              </a:solidFill>
              <a:latin typeface="Trebuchet MS"/>
              <a:ea typeface="Trebuchet MS"/>
              <a:cs typeface="Trebuchet MS"/>
              <a:sym typeface="Trebuchet MS"/>
            </a:endParaRPr>
          </a:p>
          <a:p>
            <a:pPr indent="0" lvl="0" marL="7701" marR="0" rtl="0" algn="ctr">
              <a:lnSpc>
                <a:spcPct val="100000"/>
              </a:lnSpc>
              <a:spcBef>
                <a:spcPts val="0"/>
              </a:spcBef>
              <a:spcAft>
                <a:spcPts val="0"/>
              </a:spcAft>
              <a:buClr>
                <a:srgbClr val="000000"/>
              </a:buClr>
              <a:buSzPts val="4366"/>
              <a:buFont typeface="Arial"/>
              <a:buNone/>
            </a:pPr>
            <a:r>
              <a:rPr lang="en" sz="4366">
                <a:solidFill>
                  <a:srgbClr val="C00000"/>
                </a:solidFill>
                <a:latin typeface="Trebuchet MS"/>
                <a:ea typeface="Trebuchet MS"/>
                <a:cs typeface="Trebuchet MS"/>
                <a:sym typeface="Trebuchet MS"/>
              </a:rPr>
              <a:t>For Data Science</a:t>
            </a:r>
            <a:endParaRPr sz="4366">
              <a:solidFill>
                <a:srgbClr val="C00000"/>
              </a:solidFill>
              <a:latin typeface="Trebuchet MS"/>
              <a:ea typeface="Trebuchet MS"/>
              <a:cs typeface="Trebuchet MS"/>
              <a:sym typeface="Trebuchet MS"/>
            </a:endParaRPr>
          </a:p>
          <a:p>
            <a:pPr indent="0" lvl="0" marL="7701" marR="0" rtl="0" algn="ctr">
              <a:lnSpc>
                <a:spcPct val="100000"/>
              </a:lnSpc>
              <a:spcBef>
                <a:spcPts val="0"/>
              </a:spcBef>
              <a:spcAft>
                <a:spcPts val="0"/>
              </a:spcAft>
              <a:buClr>
                <a:srgbClr val="000000"/>
              </a:buClr>
              <a:buSzPts val="4366"/>
              <a:buFont typeface="Arial"/>
              <a:buNone/>
            </a:pPr>
            <a:r>
              <a:rPr lang="en" sz="4366">
                <a:solidFill>
                  <a:srgbClr val="C00000"/>
                </a:solidFill>
                <a:latin typeface="Trebuchet MS"/>
                <a:ea typeface="Trebuchet MS"/>
                <a:cs typeface="Trebuchet MS"/>
                <a:sym typeface="Trebuchet MS"/>
              </a:rPr>
              <a:t>(21MA41A)</a:t>
            </a:r>
            <a:endParaRPr sz="4366">
              <a:solidFill>
                <a:srgbClr val="C00000"/>
              </a:solidFill>
              <a:latin typeface="Trebuchet MS"/>
              <a:ea typeface="Trebuchet MS"/>
              <a:cs typeface="Trebuchet MS"/>
              <a:sym typeface="Trebuchet MS"/>
            </a:endParaRPr>
          </a:p>
          <a:p>
            <a:pPr indent="0" lvl="0" marL="7701" marR="0" rtl="0" algn="l">
              <a:lnSpc>
                <a:spcPct val="100000"/>
              </a:lnSpc>
              <a:spcBef>
                <a:spcPts val="53"/>
              </a:spcBef>
              <a:spcAft>
                <a:spcPts val="0"/>
              </a:spcAft>
              <a:buClr>
                <a:srgbClr val="000000"/>
              </a:buClr>
              <a:buSzPts val="2304"/>
              <a:buFont typeface="Arial"/>
              <a:buNone/>
            </a:pPr>
            <a:r>
              <a:t/>
            </a:r>
            <a:endParaRPr b="1" i="0" sz="2304" u="none" cap="none" strike="noStrike">
              <a:solidFill>
                <a:srgbClr val="005893"/>
              </a:solidFill>
              <a:latin typeface="Helvetica Neue"/>
              <a:ea typeface="Helvetica Neue"/>
              <a:cs typeface="Helvetica Neue"/>
              <a:sym typeface="Helvetica Neue"/>
            </a:endParaRPr>
          </a:p>
        </p:txBody>
      </p:sp>
      <p:sp>
        <p:nvSpPr>
          <p:cNvPr id="142" name="Google Shape;142;p27"/>
          <p:cNvSpPr txBox="1"/>
          <p:nvPr/>
        </p:nvSpPr>
        <p:spPr>
          <a:xfrm>
            <a:off x="1216625" y="208450"/>
            <a:ext cx="2068200" cy="657000"/>
          </a:xfrm>
          <a:prstGeom prst="rect">
            <a:avLst/>
          </a:prstGeom>
          <a:noFill/>
          <a:ln>
            <a:noFill/>
          </a:ln>
        </p:spPr>
        <p:txBody>
          <a:bodyPr anchorCtr="0" anchor="t" bIns="0" lIns="0" spcFirstLastPara="1" rIns="0" wrap="square" tIns="8075">
            <a:spAutoFit/>
          </a:bodyPr>
          <a:lstStyle/>
          <a:p>
            <a:pPr indent="0" lvl="0" marL="7701" marR="0" rtl="0" algn="l">
              <a:lnSpc>
                <a:spcPct val="110477"/>
              </a:lnSpc>
              <a:spcBef>
                <a:spcPts val="0"/>
              </a:spcBef>
              <a:spcAft>
                <a:spcPts val="0"/>
              </a:spcAft>
              <a:buClr>
                <a:srgbClr val="000000"/>
              </a:buClr>
              <a:buSzPts val="2577"/>
              <a:buFont typeface="Arial"/>
              <a:buNone/>
            </a:pPr>
            <a:r>
              <a:rPr b="1" i="0" lang="en" sz="1977" u="none" cap="none" strike="noStrike">
                <a:solidFill>
                  <a:srgbClr val="FFFFFF"/>
                </a:solidFill>
                <a:latin typeface="Helvetica Neue"/>
                <a:ea typeface="Helvetica Neue"/>
                <a:cs typeface="Helvetica Neue"/>
                <a:sym typeface="Helvetica Neue"/>
              </a:rPr>
              <a:t>RV College of </a:t>
            </a:r>
            <a:endParaRPr b="0" i="0" sz="800" u="none" cap="none" strike="noStrike">
              <a:solidFill>
                <a:srgbClr val="000000"/>
              </a:solidFill>
              <a:latin typeface="Arial"/>
              <a:ea typeface="Arial"/>
              <a:cs typeface="Arial"/>
              <a:sym typeface="Arial"/>
            </a:endParaRPr>
          </a:p>
          <a:p>
            <a:pPr indent="0" lvl="0" marL="7701" marR="0" rtl="0" algn="l">
              <a:lnSpc>
                <a:spcPct val="110477"/>
              </a:lnSpc>
              <a:spcBef>
                <a:spcPts val="64"/>
              </a:spcBef>
              <a:spcAft>
                <a:spcPts val="0"/>
              </a:spcAft>
              <a:buClr>
                <a:srgbClr val="000000"/>
              </a:buClr>
              <a:buSzPts val="2577"/>
              <a:buFont typeface="Arial"/>
              <a:buNone/>
            </a:pPr>
            <a:r>
              <a:rPr b="1" i="0" lang="en" sz="1977" u="none" cap="none" strike="noStrike">
                <a:solidFill>
                  <a:srgbClr val="FFFFFF"/>
                </a:solidFill>
                <a:latin typeface="Helvetica Neue"/>
                <a:ea typeface="Helvetica Neue"/>
                <a:cs typeface="Helvetica Neue"/>
                <a:sym typeface="Helvetica Neue"/>
              </a:rPr>
              <a:t>Engineering</a:t>
            </a:r>
            <a:endParaRPr b="1" i="0" sz="1977" u="none" cap="none" strike="noStrike">
              <a:solidFill>
                <a:srgbClr val="000000"/>
              </a:solidFill>
              <a:latin typeface="Helvetica Neue"/>
              <a:ea typeface="Helvetica Neue"/>
              <a:cs typeface="Helvetica Neue"/>
              <a:sym typeface="Helvetica Neue"/>
            </a:endParaRPr>
          </a:p>
        </p:txBody>
      </p:sp>
      <p:sp>
        <p:nvSpPr>
          <p:cNvPr id="143" name="Google Shape;143;p27"/>
          <p:cNvSpPr/>
          <p:nvPr/>
        </p:nvSpPr>
        <p:spPr>
          <a:xfrm>
            <a:off x="210151" y="99825"/>
            <a:ext cx="930300" cy="9504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092"/>
              <a:buFont typeface="Arial"/>
              <a:buNone/>
            </a:pPr>
            <a:r>
              <a:t/>
            </a:r>
            <a:endParaRPr b="0" i="0" sz="1092" u="none" cap="none" strike="noStrike">
              <a:solidFill>
                <a:srgbClr val="000000"/>
              </a:solidFill>
              <a:latin typeface="Calibri"/>
              <a:ea typeface="Calibri"/>
              <a:cs typeface="Calibri"/>
              <a:sym typeface="Calibri"/>
            </a:endParaRPr>
          </a:p>
        </p:txBody>
      </p:sp>
      <p:sp>
        <p:nvSpPr>
          <p:cNvPr id="144" name="Google Shape;144;p27"/>
          <p:cNvSpPr txBox="1"/>
          <p:nvPr/>
        </p:nvSpPr>
        <p:spPr>
          <a:xfrm>
            <a:off x="6954930" y="18804"/>
            <a:ext cx="2064900" cy="287700"/>
          </a:xfrm>
          <a:prstGeom prst="rect">
            <a:avLst/>
          </a:prstGeom>
          <a:noFill/>
          <a:ln>
            <a:noFill/>
          </a:ln>
        </p:spPr>
        <p:txBody>
          <a:bodyPr anchorCtr="0" anchor="t" bIns="0" lIns="0" spcFirstLastPara="1" rIns="0" wrap="square" tIns="7700">
            <a:spAutoFit/>
          </a:bodyPr>
          <a:lstStyle/>
          <a:p>
            <a:pPr indent="0" lvl="0" marL="7701" marR="0" rtl="0" algn="l">
              <a:lnSpc>
                <a:spcPct val="100000"/>
              </a:lnSpc>
              <a:spcBef>
                <a:spcPts val="0"/>
              </a:spcBef>
              <a:spcAft>
                <a:spcPts val="0"/>
              </a:spcAft>
              <a:buClr>
                <a:srgbClr val="000000"/>
              </a:buClr>
              <a:buSzPts val="1819"/>
              <a:buFont typeface="Arial"/>
              <a:buNone/>
            </a:pPr>
            <a:r>
              <a:rPr b="0" i="1" lang="en" sz="1819" u="none" cap="none" strike="noStrike">
                <a:solidFill>
                  <a:srgbClr val="422C75"/>
                </a:solidFill>
                <a:latin typeface="Playfair Display"/>
                <a:ea typeface="Playfair Display"/>
                <a:cs typeface="Playfair Display"/>
                <a:sym typeface="Playfair Display"/>
              </a:rPr>
              <a:t>Go, change the world</a:t>
            </a:r>
            <a:endParaRPr b="0" i="0" sz="1819" u="none" cap="none" strike="noStrike">
              <a:solidFill>
                <a:srgbClr val="000000"/>
              </a:solidFill>
              <a:latin typeface="Playfair Display"/>
              <a:ea typeface="Playfair Display"/>
              <a:cs typeface="Playfair Display"/>
              <a:sym typeface="Playfair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E75B5"/>
        </a:solidFill>
      </p:bgPr>
    </p:bg>
    <p:spTree>
      <p:nvGrpSpPr>
        <p:cNvPr id="148" name="Shape 148"/>
        <p:cNvGrpSpPr/>
        <p:nvPr/>
      </p:nvGrpSpPr>
      <p:grpSpPr>
        <a:xfrm>
          <a:off x="0" y="0"/>
          <a:ext cx="0" cy="0"/>
          <a:chOff x="0" y="0"/>
          <a:chExt cx="0" cy="0"/>
        </a:xfrm>
      </p:grpSpPr>
      <p:sp>
        <p:nvSpPr>
          <p:cNvPr id="149" name="Google Shape;149;p28"/>
          <p:cNvSpPr txBox="1"/>
          <p:nvPr/>
        </p:nvSpPr>
        <p:spPr>
          <a:xfrm>
            <a:off x="1277635" y="-1"/>
            <a:ext cx="6107100" cy="464100"/>
          </a:xfrm>
          <a:prstGeom prst="rect">
            <a:avLst/>
          </a:prstGeom>
          <a:solidFill>
            <a:srgbClr val="7F6000"/>
          </a:solidFill>
          <a:ln cap="flat" cmpd="sng" w="9525">
            <a:solidFill>
              <a:schemeClr val="lt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ctr">
              <a:lnSpc>
                <a:spcPct val="90000"/>
              </a:lnSpc>
              <a:spcBef>
                <a:spcPts val="0"/>
              </a:spcBef>
              <a:spcAft>
                <a:spcPts val="0"/>
              </a:spcAft>
              <a:buClr>
                <a:srgbClr val="000000"/>
              </a:buClr>
              <a:buSzPts val="3000"/>
              <a:buFont typeface="Arial"/>
              <a:buNone/>
            </a:pPr>
            <a:r>
              <a:rPr b="1" i="0" lang="en" sz="3000" u="none" cap="none" strike="noStrike">
                <a:solidFill>
                  <a:schemeClr val="lt1"/>
                </a:solidFill>
                <a:latin typeface="Calibri"/>
                <a:ea typeface="Calibri"/>
                <a:cs typeface="Calibri"/>
                <a:sym typeface="Calibri"/>
              </a:rPr>
              <a:t>TEAM INTRODUCTION</a:t>
            </a:r>
            <a:endParaRPr b="1" i="0" sz="3000" u="none" cap="none" strike="noStrike">
              <a:solidFill>
                <a:schemeClr val="lt1"/>
              </a:solidFill>
              <a:latin typeface="Calibri"/>
              <a:ea typeface="Calibri"/>
              <a:cs typeface="Calibri"/>
              <a:sym typeface="Calibri"/>
            </a:endParaRPr>
          </a:p>
        </p:txBody>
      </p:sp>
      <p:graphicFrame>
        <p:nvGraphicFramePr>
          <p:cNvPr id="150" name="Google Shape;150;p28"/>
          <p:cNvGraphicFramePr/>
          <p:nvPr/>
        </p:nvGraphicFramePr>
        <p:xfrm>
          <a:off x="627057" y="1468034"/>
          <a:ext cx="3000000" cy="3000000"/>
        </p:xfrm>
        <a:graphic>
          <a:graphicData uri="http://schemas.openxmlformats.org/drawingml/2006/table">
            <a:tbl>
              <a:tblPr bandRow="1" firstRow="1">
                <a:noFill/>
                <a:tableStyleId>{CFBEFAE8-1384-49F7-BAE7-D17EAA2F33CF}</a:tableStyleId>
              </a:tblPr>
              <a:tblGrid>
                <a:gridCol w="1789425"/>
                <a:gridCol w="3477000"/>
                <a:gridCol w="2772675"/>
              </a:tblGrid>
              <a:tr h="839425">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Bookman Old Style"/>
                          <a:ea typeface="Bookman Old Style"/>
                          <a:cs typeface="Bookman Old Style"/>
                          <a:sym typeface="Bookman Old Style"/>
                        </a:rPr>
                        <a:t>USN.</a:t>
                      </a:r>
                      <a:endParaRPr sz="1100" u="none" cap="none" strike="noStrike">
                        <a:latin typeface="Bookman Old Style"/>
                        <a:ea typeface="Bookman Old Style"/>
                        <a:cs typeface="Bookman Old Style"/>
                        <a:sym typeface="Bookman Old Style"/>
                      </a:endParaRPr>
                    </a:p>
                  </a:txBody>
                  <a:tcPr marT="25725" marB="25725" marR="51450" marL="51450"/>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Bookman Old Style"/>
                          <a:ea typeface="Bookman Old Style"/>
                          <a:cs typeface="Bookman Old Style"/>
                          <a:sym typeface="Bookman Old Style"/>
                        </a:rPr>
                        <a:t>Name</a:t>
                      </a:r>
                      <a:endParaRPr sz="1100" u="none" cap="none" strike="noStrike">
                        <a:latin typeface="Bookman Old Style"/>
                        <a:ea typeface="Bookman Old Style"/>
                        <a:cs typeface="Bookman Old Style"/>
                        <a:sym typeface="Bookman Old Style"/>
                      </a:endParaRPr>
                    </a:p>
                  </a:txBody>
                  <a:tcPr marT="25725" marB="25725" marR="51450" marL="51450"/>
                </a:tc>
                <a:tc>
                  <a:txBody>
                    <a:bodyPr/>
                    <a:lstStyle/>
                    <a:p>
                      <a:pPr indent="0" lvl="0" marL="0" marR="0" rtl="0" algn="ctr">
                        <a:lnSpc>
                          <a:spcPct val="100000"/>
                        </a:lnSpc>
                        <a:spcBef>
                          <a:spcPts val="0"/>
                        </a:spcBef>
                        <a:spcAft>
                          <a:spcPts val="0"/>
                        </a:spcAft>
                        <a:buClr>
                          <a:srgbClr val="000000"/>
                        </a:buClr>
                        <a:buSzPts val="1100"/>
                        <a:buFont typeface="Arial"/>
                        <a:buNone/>
                      </a:pPr>
                      <a:r>
                        <a:rPr lang="en" sz="1100" u="none" cap="none" strike="noStrike">
                          <a:latin typeface="Bookman Old Style"/>
                          <a:ea typeface="Bookman Old Style"/>
                          <a:cs typeface="Bookman Old Style"/>
                          <a:sym typeface="Bookman Old Style"/>
                        </a:rPr>
                        <a:t>Email Id</a:t>
                      </a:r>
                      <a:endParaRPr sz="1100" u="none" cap="none" strike="noStrike">
                        <a:latin typeface="Bookman Old Style"/>
                        <a:ea typeface="Bookman Old Style"/>
                        <a:cs typeface="Bookman Old Style"/>
                        <a:sym typeface="Bookman Old Style"/>
                      </a:endParaRPr>
                    </a:p>
                  </a:txBody>
                  <a:tcPr marT="25725" marB="25725" marR="51450" marL="51450"/>
                </a:tc>
              </a:tr>
              <a:tr h="796375">
                <a:tc>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t>1RV21CS</a:t>
                      </a:r>
                      <a:r>
                        <a:rPr lang="en" sz="1100"/>
                        <a:t>154</a:t>
                      </a:r>
                      <a:endParaRPr sz="1100" u="none" cap="none" strike="noStrike"/>
                    </a:p>
                  </a:txBody>
                  <a:tcPr marT="25725" marB="25725" marR="51450" marL="51450"/>
                </a:tc>
                <a:tc>
                  <a:txBody>
                    <a:bodyPr/>
                    <a:lstStyle/>
                    <a:p>
                      <a:pPr indent="0" lvl="0" marL="0" rtl="0" algn="l">
                        <a:spcBef>
                          <a:spcPts val="0"/>
                        </a:spcBef>
                        <a:spcAft>
                          <a:spcPts val="0"/>
                        </a:spcAft>
                        <a:buClr>
                          <a:schemeClr val="dk1"/>
                        </a:buClr>
                        <a:buSzPts val="1100"/>
                        <a:buFont typeface="Arial"/>
                        <a:buNone/>
                      </a:pPr>
                      <a:r>
                        <a:rPr lang="en" sz="1100">
                          <a:solidFill>
                            <a:schemeClr val="dk1"/>
                          </a:solidFill>
                        </a:rPr>
                        <a:t>SHISHIRA M IYAR</a:t>
                      </a:r>
                      <a:endParaRPr sz="1100" u="none" cap="none" strike="noStrike"/>
                    </a:p>
                  </a:txBody>
                  <a:tcPr marT="25725" marB="25725" marR="51450" marL="51450"/>
                </a:tc>
                <a:tc>
                  <a:txBody>
                    <a:bodyPr/>
                    <a:lstStyle/>
                    <a:p>
                      <a:pPr indent="0" lvl="0" marL="0" rtl="0" algn="l">
                        <a:spcBef>
                          <a:spcPts val="0"/>
                        </a:spcBef>
                        <a:spcAft>
                          <a:spcPts val="0"/>
                        </a:spcAft>
                        <a:buClr>
                          <a:schemeClr val="dk1"/>
                        </a:buClr>
                        <a:buSzPts val="1100"/>
                        <a:buFont typeface="Arial"/>
                        <a:buNone/>
                      </a:pPr>
                      <a:r>
                        <a:rPr lang="en" sz="1100">
                          <a:solidFill>
                            <a:schemeClr val="dk1"/>
                          </a:solidFill>
                        </a:rPr>
                        <a:t>shishiramiyar.cs21@rvce.edu.in</a:t>
                      </a:r>
                      <a:endParaRPr sz="11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txBody>
                  <a:tcPr marT="25725" marB="25725" marR="51450" marL="51450"/>
                </a:tc>
              </a:tr>
              <a:tr h="796375">
                <a:tc>
                  <a:txBody>
                    <a:bodyPr/>
                    <a:lstStyle/>
                    <a:p>
                      <a:pPr indent="0" lvl="0" marL="0" rtl="0" algn="l">
                        <a:spcBef>
                          <a:spcPts val="0"/>
                        </a:spcBef>
                        <a:spcAft>
                          <a:spcPts val="0"/>
                        </a:spcAft>
                        <a:buClr>
                          <a:schemeClr val="dk1"/>
                        </a:buClr>
                        <a:buSzPts val="1100"/>
                        <a:buFont typeface="Arial"/>
                        <a:buNone/>
                      </a:pPr>
                      <a:r>
                        <a:rPr lang="en" sz="1100">
                          <a:solidFill>
                            <a:schemeClr val="dk1"/>
                          </a:solidFill>
                        </a:rPr>
                        <a:t>1RV21CS178</a:t>
                      </a:r>
                      <a:endParaRPr sz="11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txBody>
                  <a:tcPr marT="25725" marB="25725" marR="51450" marL="51450"/>
                </a:tc>
                <a:tc>
                  <a:txBody>
                    <a:bodyPr/>
                    <a:lstStyle/>
                    <a:p>
                      <a:pPr indent="0" lvl="0" marL="0" rtl="0" algn="l">
                        <a:spcBef>
                          <a:spcPts val="0"/>
                        </a:spcBef>
                        <a:spcAft>
                          <a:spcPts val="0"/>
                        </a:spcAft>
                        <a:buClr>
                          <a:schemeClr val="dk1"/>
                        </a:buClr>
                        <a:buSzPts val="1100"/>
                        <a:buFont typeface="Arial"/>
                        <a:buNone/>
                      </a:pPr>
                      <a:r>
                        <a:rPr lang="en" sz="1100">
                          <a:solidFill>
                            <a:schemeClr val="dk1"/>
                          </a:solidFill>
                        </a:rPr>
                        <a:t>TAVASHI KUMAR</a:t>
                      </a:r>
                      <a:endParaRPr sz="11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txBody>
                  <a:tcPr marT="25725" marB="25725" marR="51450" marL="51450"/>
                </a:tc>
                <a:tc>
                  <a:txBody>
                    <a:bodyPr/>
                    <a:lstStyle/>
                    <a:p>
                      <a:pPr indent="0" lvl="0" marL="0" rtl="0" algn="l">
                        <a:spcBef>
                          <a:spcPts val="0"/>
                        </a:spcBef>
                        <a:spcAft>
                          <a:spcPts val="0"/>
                        </a:spcAft>
                        <a:buClr>
                          <a:schemeClr val="dk1"/>
                        </a:buClr>
                        <a:buSzPts val="1100"/>
                        <a:buFont typeface="Arial"/>
                        <a:buNone/>
                      </a:pPr>
                      <a:r>
                        <a:rPr lang="en" sz="1100">
                          <a:solidFill>
                            <a:schemeClr val="dk1"/>
                          </a:solidFill>
                        </a:rPr>
                        <a:t>tavashikumar.cs21@rvce.edu.in</a:t>
                      </a:r>
                      <a:endParaRPr sz="11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txBody>
                  <a:tcPr marT="25725" marB="25725" marR="51450" marL="51450"/>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INTRODUCTION</a:t>
            </a:r>
            <a:endParaRPr/>
          </a:p>
        </p:txBody>
      </p:sp>
      <p:pic>
        <p:nvPicPr>
          <p:cNvPr id="156" name="Google Shape;156;p29"/>
          <p:cNvPicPr preferRelativeResize="0"/>
          <p:nvPr/>
        </p:nvPicPr>
        <p:blipFill>
          <a:blip r:embed="rId3">
            <a:alphaModFix/>
          </a:blip>
          <a:stretch>
            <a:fillRect/>
          </a:stretch>
        </p:blipFill>
        <p:spPr>
          <a:xfrm>
            <a:off x="2332500" y="1977950"/>
            <a:ext cx="4167150" cy="2978876"/>
          </a:xfrm>
          <a:prstGeom prst="rect">
            <a:avLst/>
          </a:prstGeom>
          <a:noFill/>
          <a:ln>
            <a:noFill/>
          </a:ln>
        </p:spPr>
      </p:pic>
      <p:sp>
        <p:nvSpPr>
          <p:cNvPr id="157" name="Google Shape;157;p29"/>
          <p:cNvSpPr txBox="1"/>
          <p:nvPr/>
        </p:nvSpPr>
        <p:spPr>
          <a:xfrm>
            <a:off x="210450" y="529400"/>
            <a:ext cx="8723100" cy="144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Particle Swarm Optimization</a:t>
            </a:r>
            <a:r>
              <a:rPr lang="en" sz="1100">
                <a:solidFill>
                  <a:schemeClr val="dk1"/>
                </a:solidFill>
              </a:rPr>
              <a:t> was proposed by Kennedy and Eberhart in 1995. Sociobiologists believe a school of fish or a flock of birds that moves in a group “can profit from the experience of all other members”. In other words, while a bird flying and searching randomly for food, for instance, all birds in the flock can share their discovery and help the entire flock get the best hunt.While we can simulate the movement of a flock of birds, we can also imagine each bird is to help us find the optimal solution in a high-dimensional solution space and the best solution found by the flock is the best solution in the space. This is a </a:t>
            </a:r>
            <a:r>
              <a:rPr b="1" lang="en" sz="1100">
                <a:solidFill>
                  <a:schemeClr val="dk1"/>
                </a:solidFill>
              </a:rPr>
              <a:t>heuristic solution</a:t>
            </a:r>
            <a:r>
              <a:rPr lang="en" sz="1100">
                <a:solidFill>
                  <a:schemeClr val="dk1"/>
                </a:solidFill>
              </a:rPr>
              <a:t> because we can never prove the real </a:t>
            </a:r>
            <a:r>
              <a:rPr b="1" lang="en" sz="1100">
                <a:solidFill>
                  <a:schemeClr val="dk1"/>
                </a:solidFill>
              </a:rPr>
              <a:t>global optimal</a:t>
            </a:r>
            <a:r>
              <a:rPr lang="en" sz="1100">
                <a:solidFill>
                  <a:schemeClr val="dk1"/>
                </a:solidFill>
              </a:rPr>
              <a:t> solution can be found and it is usually not. However, we often find that the solution found by PSO is quite close to the global optimal.</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rtl="0" algn="l">
              <a:spcBef>
                <a:spcPts val="1200"/>
              </a:spcBef>
              <a:spcAft>
                <a:spcPts val="0"/>
              </a:spcAft>
              <a:buNone/>
            </a:pPr>
            <a:r>
              <a:t/>
            </a: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0"/>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Literature Survey</a:t>
            </a:r>
            <a:endParaRPr/>
          </a:p>
        </p:txBody>
      </p:sp>
      <p:sp>
        <p:nvSpPr>
          <p:cNvPr id="163" name="Google Shape;163;p30"/>
          <p:cNvSpPr txBox="1"/>
          <p:nvPr/>
        </p:nvSpPr>
        <p:spPr>
          <a:xfrm>
            <a:off x="268775" y="737125"/>
            <a:ext cx="8662200" cy="4031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Particle Swarm Optimization Algorithm and Its Applications:A Systematic Review (2022)</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Ahmed G. Gad   </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This paper analyzes the existing research on methods and applications published between 2017 and 2019 in a technical taxonomy of the picked content, including hybridization, improvement, and variants of PSO, as well as real-world applications of the algorithm </a:t>
            </a:r>
            <a:r>
              <a:rPr lang="en">
                <a:latin typeface="Calibri"/>
                <a:ea typeface="Calibri"/>
                <a:cs typeface="Calibri"/>
                <a:sym typeface="Calibri"/>
              </a:rPr>
              <a:t>cat</a:t>
            </a:r>
            <a:r>
              <a:rPr lang="en">
                <a:latin typeface="Calibri"/>
                <a:ea typeface="Calibri"/>
                <a:cs typeface="Calibri"/>
                <a:sym typeface="Calibri"/>
              </a:rPr>
              <a:t>egorized into: health-care, environmental, industrial, commercial, smart city, and general aspects applications. Some technical characteristics, including accuracy, evaluation environments, and proposed case study are involved to investigate the effectiveness of different PSO methods and applications.</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Particle Swarm Optimization: A Comprehensive Survey (2022)</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Areq M. Shami, Ayman A. El-Saleh, Mohammed Alswaitti, Qasem Al-Tashi, Mhd Amen Summakieh, Seyedali Mirjalili</a:t>
            </a:r>
            <a:endParaRPr>
              <a:latin typeface="Calibri"/>
              <a:ea typeface="Calibri"/>
              <a:cs typeface="Calibri"/>
              <a:sym typeface="Calibri"/>
            </a:endParaRPr>
          </a:p>
          <a:p>
            <a:pPr indent="0" lvl="0" marL="457200" rtl="0" algn="l">
              <a:spcBef>
                <a:spcPts val="0"/>
              </a:spcBef>
              <a:spcAft>
                <a:spcPts val="0"/>
              </a:spcAft>
              <a:buClr>
                <a:schemeClr val="dk1"/>
              </a:buClr>
              <a:buSzPts val="1100"/>
              <a:buFont typeface="Arial"/>
              <a:buNone/>
            </a:pPr>
            <a:r>
              <a:rPr lang="en">
                <a:latin typeface="Calibri"/>
                <a:ea typeface="Calibri"/>
                <a:cs typeface="Calibri"/>
                <a:sym typeface="Calibri"/>
              </a:rPr>
              <a:t>This paper attempts to provide a comprehensive review of PSO,</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including the basic concepts of PSO, binary PSO, neighborhood topologies in PSO, recent and historical PSO variants, remarkable engineering applications of PSO, and its drawbacks. Moreover, this paper reviews recent studies that utilize PSO to solve feature selection problems. Finally, eight potential research directions that can help researchers further enhance the performance of PSO are provided.</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Literature Survey</a:t>
            </a:r>
            <a:endParaRPr/>
          </a:p>
        </p:txBody>
      </p:sp>
      <p:sp>
        <p:nvSpPr>
          <p:cNvPr id="169" name="Google Shape;169;p31"/>
          <p:cNvSpPr txBox="1"/>
          <p:nvPr/>
        </p:nvSpPr>
        <p:spPr>
          <a:xfrm>
            <a:off x="268775" y="737125"/>
            <a:ext cx="8662200" cy="4031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A survey of swarm intelligence for dynamic optimization: Algorithms and applications (2017)</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Michalis Mavrovouniotis, Changhe Li, Shengxiang Yang</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This paper presents a broad review on SI dynamic optimization (SIDO) focused on several classes of problems, such as discrete, continuous, constrained, multi-objective and classification problems, and real-worl applications. In addition, this paper focuses on the enhancement strategies integrated in SI algorithms to address dynamic changes, the performance measurements and benchmark generators used in SIDO. Finally, some considerations about future directions in the subject are given.</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Particle Swarm Optimization in Wireless Sensor Networks: A Brief Survey (2011)</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Raghavendra V. Kulkarni, Senior Member, IEEE, and Ganesh Kumar Venayagamoorthy, Senior Member, IEEE</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Many issues in WSNs are formulated as multidimensional optimization problems, and approached through bio-inspired techniques. Particle swarm optimization (PSO) is a simple, effective and computationally efficient optimization algorithm. It has been applied to address WSN issues such as optimal deployment, node localization, clustering and data-aggregation. This paper outlines issues in WSNs, introduces PSO and discusses</a:t>
            </a:r>
            <a:endParaRPr>
              <a:latin typeface="Calibri"/>
              <a:ea typeface="Calibri"/>
              <a:cs typeface="Calibri"/>
              <a:sym typeface="Calibri"/>
            </a:endParaRPr>
          </a:p>
          <a:p>
            <a:pPr indent="0" lvl="0" marL="457200" rtl="0" algn="l">
              <a:spcBef>
                <a:spcPts val="0"/>
              </a:spcBef>
              <a:spcAft>
                <a:spcPts val="0"/>
              </a:spcAft>
              <a:buNone/>
            </a:pPr>
            <a:r>
              <a:rPr lang="en">
                <a:latin typeface="Calibri"/>
                <a:ea typeface="Calibri"/>
                <a:cs typeface="Calibri"/>
                <a:sym typeface="Calibri"/>
              </a:rPr>
              <a:t>its suitability for WSN applications. It also presents a brief survey of how PSO is tailored to address these issues.</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2"/>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EXAMPLE OPTIMIZATION PROBLEM</a:t>
            </a:r>
            <a:endParaRPr/>
          </a:p>
        </p:txBody>
      </p:sp>
      <p:sp>
        <p:nvSpPr>
          <p:cNvPr id="175" name="Google Shape;175;p32"/>
          <p:cNvSpPr txBox="1"/>
          <p:nvPr/>
        </p:nvSpPr>
        <p:spPr>
          <a:xfrm>
            <a:off x="281000" y="712675"/>
            <a:ext cx="8674200" cy="12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176" name="Google Shape;176;p32"/>
          <p:cNvPicPr preferRelativeResize="0"/>
          <p:nvPr/>
        </p:nvPicPr>
        <p:blipFill>
          <a:blip r:embed="rId3">
            <a:alphaModFix/>
          </a:blip>
          <a:stretch>
            <a:fillRect/>
          </a:stretch>
        </p:blipFill>
        <p:spPr>
          <a:xfrm>
            <a:off x="4795025" y="2044050"/>
            <a:ext cx="3390625" cy="2542975"/>
          </a:xfrm>
          <a:prstGeom prst="rect">
            <a:avLst/>
          </a:prstGeom>
          <a:noFill/>
          <a:ln>
            <a:noFill/>
          </a:ln>
        </p:spPr>
      </p:pic>
      <p:sp>
        <p:nvSpPr>
          <p:cNvPr id="177" name="Google Shape;177;p32"/>
          <p:cNvSpPr txBox="1"/>
          <p:nvPr/>
        </p:nvSpPr>
        <p:spPr>
          <a:xfrm>
            <a:off x="158825" y="590500"/>
            <a:ext cx="8796300" cy="171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dk1"/>
                </a:solidFill>
              </a:rPr>
              <a:t>As we can see from the plot given, this function looks like a curved egg carton. It is not a </a:t>
            </a:r>
            <a:r>
              <a:rPr b="1" lang="en" sz="1100">
                <a:solidFill>
                  <a:schemeClr val="dk1"/>
                </a:solidFill>
              </a:rPr>
              <a:t>convex function</a:t>
            </a:r>
            <a:r>
              <a:rPr lang="en" sz="1100">
                <a:solidFill>
                  <a:schemeClr val="dk1"/>
                </a:solidFill>
              </a:rPr>
              <a:t> and therefore it is hard to find its minimum because a </a:t>
            </a:r>
            <a:r>
              <a:rPr b="1" lang="en" sz="1100">
                <a:solidFill>
                  <a:schemeClr val="dk1"/>
                </a:solidFill>
              </a:rPr>
              <a:t>local minimum</a:t>
            </a:r>
            <a:r>
              <a:rPr lang="en" sz="1100">
                <a:solidFill>
                  <a:schemeClr val="dk1"/>
                </a:solidFill>
              </a:rPr>
              <a:t> found is not necessarily the </a:t>
            </a:r>
            <a:r>
              <a:rPr b="1" lang="en" sz="1100">
                <a:solidFill>
                  <a:schemeClr val="dk1"/>
                </a:solidFill>
              </a:rPr>
              <a:t>global minimum</a:t>
            </a:r>
            <a:r>
              <a:rPr lang="en" sz="1100">
                <a:solidFill>
                  <a:schemeClr val="dk1"/>
                </a:solidFill>
              </a:rPr>
              <a:t>. So how can we find the minimum point in this function? For sure, we can resort to exhaustive search: If we check the value of for every point on the plane, we can find the minimum point. Or we can just randomly find some sample points on the plane and see which one gives the lowest value on if we think it is too expensive to search every point. </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However, we also note from the shape of that if we have found a point with a smaller value of , it is easier to find an even smaller value around its proximity.</a:t>
            </a: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100">
              <a:solidFill>
                <a:schemeClr val="dk1"/>
              </a:solidFill>
            </a:endParaRPr>
          </a:p>
        </p:txBody>
      </p:sp>
      <p:pic>
        <p:nvPicPr>
          <p:cNvPr id="178" name="Google Shape;178;p32"/>
          <p:cNvPicPr preferRelativeResize="0"/>
          <p:nvPr/>
        </p:nvPicPr>
        <p:blipFill>
          <a:blip r:embed="rId4">
            <a:alphaModFix/>
          </a:blip>
          <a:stretch>
            <a:fillRect/>
          </a:stretch>
        </p:blipFill>
        <p:spPr>
          <a:xfrm>
            <a:off x="4187920" y="4587025"/>
            <a:ext cx="4767275" cy="299825"/>
          </a:xfrm>
          <a:prstGeom prst="rect">
            <a:avLst/>
          </a:prstGeom>
          <a:noFill/>
          <a:ln>
            <a:noFill/>
          </a:ln>
        </p:spPr>
      </p:pic>
      <p:sp>
        <p:nvSpPr>
          <p:cNvPr id="179" name="Google Shape;179;p32"/>
          <p:cNvSpPr txBox="1"/>
          <p:nvPr/>
        </p:nvSpPr>
        <p:spPr>
          <a:xfrm>
            <a:off x="158825" y="2434100"/>
            <a:ext cx="3604200" cy="233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1100">
                <a:solidFill>
                  <a:schemeClr val="dk1"/>
                </a:solidFill>
              </a:rPr>
              <a:t>This is how a particle swarm optimization does. Similar to the flock of birds looking for food, we start with a number of random points on the plane (call them </a:t>
            </a:r>
            <a:r>
              <a:rPr b="1" lang="en" sz="1100">
                <a:solidFill>
                  <a:schemeClr val="dk1"/>
                </a:solidFill>
              </a:rPr>
              <a:t>particles</a:t>
            </a:r>
            <a:r>
              <a:rPr lang="en" sz="1100">
                <a:solidFill>
                  <a:schemeClr val="dk1"/>
                </a:solidFill>
              </a:rPr>
              <a:t>) and let them look for the minimum point in random directions. At each step, every particle should search around the minimum point it ever found as well as around the minimum point found by the entire swarm of particles. After certain iterations, we consider the minimum point of the function as the minimum point ever explored by this swarm of particles.</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ALGORITHM DETAILS</a:t>
            </a:r>
            <a:endParaRPr/>
          </a:p>
        </p:txBody>
      </p:sp>
      <p:sp>
        <p:nvSpPr>
          <p:cNvPr id="185" name="Google Shape;185;p33"/>
          <p:cNvSpPr txBox="1"/>
          <p:nvPr/>
        </p:nvSpPr>
        <p:spPr>
          <a:xfrm>
            <a:off x="281000" y="712675"/>
            <a:ext cx="8674200" cy="12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186" name="Google Shape;186;p33"/>
          <p:cNvPicPr preferRelativeResize="0"/>
          <p:nvPr/>
        </p:nvPicPr>
        <p:blipFill>
          <a:blip r:embed="rId3">
            <a:alphaModFix/>
          </a:blip>
          <a:stretch>
            <a:fillRect/>
          </a:stretch>
        </p:blipFill>
        <p:spPr>
          <a:xfrm>
            <a:off x="2695563" y="1082875"/>
            <a:ext cx="3752850" cy="476250"/>
          </a:xfrm>
          <a:prstGeom prst="rect">
            <a:avLst/>
          </a:prstGeom>
          <a:noFill/>
          <a:ln>
            <a:noFill/>
          </a:ln>
        </p:spPr>
      </p:pic>
      <p:pic>
        <p:nvPicPr>
          <p:cNvPr id="187" name="Google Shape;187;p33"/>
          <p:cNvPicPr preferRelativeResize="0"/>
          <p:nvPr/>
        </p:nvPicPr>
        <p:blipFill>
          <a:blip r:embed="rId4">
            <a:alphaModFix/>
          </a:blip>
          <a:stretch>
            <a:fillRect/>
          </a:stretch>
        </p:blipFill>
        <p:spPr>
          <a:xfrm>
            <a:off x="1193850" y="2750875"/>
            <a:ext cx="6848475" cy="504825"/>
          </a:xfrm>
          <a:prstGeom prst="rect">
            <a:avLst/>
          </a:prstGeom>
          <a:noFill/>
          <a:ln>
            <a:noFill/>
          </a:ln>
        </p:spPr>
      </p:pic>
      <p:sp>
        <p:nvSpPr>
          <p:cNvPr id="188" name="Google Shape;188;p33"/>
          <p:cNvSpPr txBox="1"/>
          <p:nvPr/>
        </p:nvSpPr>
        <p:spPr>
          <a:xfrm>
            <a:off x="393600" y="597169"/>
            <a:ext cx="8356800" cy="40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The algorithm </a:t>
            </a:r>
            <a:r>
              <a:rPr lang="en">
                <a:latin typeface="Calibri"/>
                <a:ea typeface="Calibri"/>
                <a:cs typeface="Calibri"/>
                <a:sym typeface="Calibri"/>
              </a:rPr>
              <a:t>works</a:t>
            </a:r>
            <a:r>
              <a:rPr lang="en">
                <a:latin typeface="Calibri"/>
                <a:ea typeface="Calibri"/>
                <a:cs typeface="Calibri"/>
                <a:sym typeface="Calibri"/>
              </a:rPr>
              <a:t> based on two equations. </a:t>
            </a:r>
            <a:endParaRPr>
              <a:latin typeface="Calibri"/>
              <a:ea typeface="Calibri"/>
              <a:cs typeface="Calibri"/>
              <a:sym typeface="Calibri"/>
            </a:endParaRPr>
          </a:p>
        </p:txBody>
      </p:sp>
      <p:sp>
        <p:nvSpPr>
          <p:cNvPr id="189" name="Google Shape;189;p33"/>
          <p:cNvSpPr txBox="1"/>
          <p:nvPr/>
        </p:nvSpPr>
        <p:spPr>
          <a:xfrm>
            <a:off x="1836500" y="1638925"/>
            <a:ext cx="5563200" cy="47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This equation updates the position of a particle according to its velocity</a:t>
            </a:r>
            <a:endParaRPr>
              <a:latin typeface="Calibri"/>
              <a:ea typeface="Calibri"/>
              <a:cs typeface="Calibri"/>
              <a:sym typeface="Calibri"/>
            </a:endParaRPr>
          </a:p>
        </p:txBody>
      </p:sp>
      <p:sp>
        <p:nvSpPr>
          <p:cNvPr id="190" name="Google Shape;190;p33"/>
          <p:cNvSpPr txBox="1"/>
          <p:nvPr/>
        </p:nvSpPr>
        <p:spPr>
          <a:xfrm>
            <a:off x="1024725" y="3379775"/>
            <a:ext cx="75513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This equation updates the velocity based on the current velocity,  and the local and global best points</a:t>
            </a:r>
            <a:endParaRPr>
              <a:latin typeface="Calibri"/>
              <a:ea typeface="Calibri"/>
              <a:cs typeface="Calibri"/>
              <a:sym typeface="Calibri"/>
            </a:endParaRPr>
          </a:p>
        </p:txBody>
      </p:sp>
      <p:sp>
        <p:nvSpPr>
          <p:cNvPr id="191" name="Google Shape;191;p33"/>
          <p:cNvSpPr txBox="1"/>
          <p:nvPr/>
        </p:nvSpPr>
        <p:spPr>
          <a:xfrm>
            <a:off x="1935338" y="4084300"/>
            <a:ext cx="5365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libri"/>
                <a:ea typeface="Calibri"/>
                <a:cs typeface="Calibri"/>
                <a:sym typeface="Calibri"/>
              </a:rPr>
              <a:t>r</a:t>
            </a:r>
            <a:r>
              <a:rPr lang="en">
                <a:solidFill>
                  <a:schemeClr val="dk1"/>
                </a:solidFill>
                <a:latin typeface="Calibri"/>
                <a:ea typeface="Calibri"/>
                <a:cs typeface="Calibri"/>
                <a:sym typeface="Calibri"/>
              </a:rPr>
              <a:t>1 and r2 are random numbers between 0 and 1</a:t>
            </a:r>
            <a:endParaRPr>
              <a:solidFill>
                <a:schemeClr val="dk1"/>
              </a:solidFill>
              <a:latin typeface="Calibri"/>
              <a:ea typeface="Calibri"/>
              <a:cs typeface="Calibri"/>
              <a:sym typeface="Calibri"/>
            </a:endParaRPr>
          </a:p>
          <a:p>
            <a:pPr indent="0" lvl="0" marL="0" rtl="0" algn="l">
              <a:spcBef>
                <a:spcPts val="0"/>
              </a:spcBef>
              <a:spcAft>
                <a:spcPts val="0"/>
              </a:spcAft>
              <a:buNone/>
            </a:pPr>
            <a:r>
              <a:rPr lang="en">
                <a:solidFill>
                  <a:schemeClr val="dk1"/>
                </a:solidFill>
                <a:latin typeface="Calibri"/>
                <a:ea typeface="Calibri"/>
                <a:cs typeface="Calibri"/>
                <a:sym typeface="Calibri"/>
              </a:rPr>
              <a:t>w</a:t>
            </a:r>
            <a:r>
              <a:rPr lang="en">
                <a:solidFill>
                  <a:schemeClr val="dk1"/>
                </a:solidFill>
                <a:latin typeface="Calibri"/>
                <a:ea typeface="Calibri"/>
                <a:cs typeface="Calibri"/>
                <a:sym typeface="Calibri"/>
              </a:rPr>
              <a:t>, c1 and c2 are hyperparameters of the particle swarm</a:t>
            </a:r>
            <a:endParaRPr>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1233055" y="0"/>
            <a:ext cx="6151500" cy="45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Hyperparameters</a:t>
            </a:r>
            <a:endParaRPr/>
          </a:p>
        </p:txBody>
      </p:sp>
      <p:sp>
        <p:nvSpPr>
          <p:cNvPr id="197" name="Google Shape;197;p34"/>
          <p:cNvSpPr txBox="1"/>
          <p:nvPr/>
        </p:nvSpPr>
        <p:spPr>
          <a:xfrm>
            <a:off x="393600" y="1354057"/>
            <a:ext cx="8356800" cy="24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Calibri"/>
                <a:ea typeface="Calibri"/>
                <a:cs typeface="Calibri"/>
                <a:sym typeface="Calibri"/>
              </a:rPr>
              <a:t>w:</a:t>
            </a:r>
            <a:r>
              <a:rPr lang="en" sz="1600">
                <a:latin typeface="Calibri"/>
                <a:ea typeface="Calibri"/>
                <a:cs typeface="Calibri"/>
                <a:sym typeface="Calibri"/>
              </a:rPr>
              <a:t> This </a:t>
            </a:r>
            <a:r>
              <a:rPr lang="en" sz="1600">
                <a:latin typeface="Calibri"/>
                <a:ea typeface="Calibri"/>
                <a:cs typeface="Calibri"/>
                <a:sym typeface="Calibri"/>
              </a:rPr>
              <a:t>represents</a:t>
            </a:r>
            <a:r>
              <a:rPr lang="en" sz="1600">
                <a:latin typeface="Calibri"/>
                <a:ea typeface="Calibri"/>
                <a:cs typeface="Calibri"/>
                <a:sym typeface="Calibri"/>
              </a:rPr>
              <a:t> the inertia of the particles. </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b="1" lang="en" sz="1600">
                <a:latin typeface="Calibri"/>
                <a:ea typeface="Calibri"/>
                <a:cs typeface="Calibri"/>
                <a:sym typeface="Calibri"/>
              </a:rPr>
              <a:t>c</a:t>
            </a:r>
            <a:r>
              <a:rPr b="1" lang="en" sz="1600">
                <a:latin typeface="Calibri"/>
                <a:ea typeface="Calibri"/>
                <a:cs typeface="Calibri"/>
                <a:sym typeface="Calibri"/>
              </a:rPr>
              <a:t>1:  </a:t>
            </a:r>
            <a:r>
              <a:rPr lang="en" sz="1600">
                <a:latin typeface="Calibri"/>
                <a:ea typeface="Calibri"/>
                <a:cs typeface="Calibri"/>
                <a:sym typeface="Calibri"/>
              </a:rPr>
              <a:t>This represents the explorative nature of the particle. If c1 is set high, the particles tend to explore more. The algorithm is more likely to give a better solution, but takes longer to converge.</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b="1" lang="en" sz="1600">
                <a:latin typeface="Calibri"/>
                <a:ea typeface="Calibri"/>
                <a:cs typeface="Calibri"/>
                <a:sym typeface="Calibri"/>
              </a:rPr>
              <a:t>c</a:t>
            </a:r>
            <a:r>
              <a:rPr b="1" lang="en" sz="1600">
                <a:latin typeface="Calibri"/>
                <a:ea typeface="Calibri"/>
                <a:cs typeface="Calibri"/>
                <a:sym typeface="Calibri"/>
              </a:rPr>
              <a:t>2: </a:t>
            </a:r>
            <a:r>
              <a:rPr lang="en" sz="1600">
                <a:latin typeface="Calibri"/>
                <a:ea typeface="Calibri"/>
                <a:cs typeface="Calibri"/>
                <a:sym typeface="Calibri"/>
              </a:rPr>
              <a:t>This represents the exploitative nature of the particle. If c2 is set high, the particles tend to come closer. The algorithm will converge faster, but it might miss good solutions.</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